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94" r:id="rId5"/>
  </p:sldMasterIdLst>
  <p:notesMasterIdLst>
    <p:notesMasterId r:id="rId14"/>
  </p:notesMasterIdLst>
  <p:sldIdLst>
    <p:sldId id="292" r:id="rId6"/>
    <p:sldId id="325" r:id="rId7"/>
    <p:sldId id="326" r:id="rId8"/>
    <p:sldId id="323" r:id="rId9"/>
    <p:sldId id="327" r:id="rId10"/>
    <p:sldId id="328" r:id="rId11"/>
    <p:sldId id="329" r:id="rId12"/>
    <p:sldId id="307" r:id="rId13"/>
  </p:sldIdLst>
  <p:sldSz cx="9144000" cy="6858000" type="screen4x3"/>
  <p:notesSz cx="6808788" cy="99409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urajová Zuzana  Mgr." initials="DZM" lastIdx="3" clrIdx="0">
    <p:extLst>
      <p:ext uri="{19B8F6BF-5375-455C-9EA6-DF929625EA0E}">
        <p15:presenceInfo xmlns:p15="http://schemas.microsoft.com/office/powerpoint/2012/main" userId="Durajová Zuzana  Mg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008276"/>
    <a:srgbClr val="AFC32D"/>
    <a:srgbClr val="FFCCFF"/>
    <a:srgbClr val="3089C0"/>
    <a:srgbClr val="B36A3D"/>
    <a:srgbClr val="CCECFF"/>
    <a:srgbClr val="33CCFF"/>
    <a:srgbClr val="FF9966"/>
    <a:srgbClr val="FF7D2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2A93C5-94ED-E348-9C7D-84E074E7C3B5}" v="1" dt="2021-10-12T19:22:33.331"/>
  </p1510:revLst>
</p1510:revInfo>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A107856-5554-42FB-B03E-39F5DBC370BA}" styleName="Střední styl 4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406"/>
  </p:normalViewPr>
  <p:slideViewPr>
    <p:cSldViewPr snapToGrid="0">
      <p:cViewPr varScale="1">
        <p:scale>
          <a:sx n="75" d="100"/>
          <a:sy n="75" d="100"/>
        </p:scale>
        <p:origin x="714"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uzana Durajová" userId="b3463fac6533ec9d" providerId="LiveId" clId="{C12A93C5-94ED-E348-9C7D-84E074E7C3B5}"/>
    <pc:docChg chg="modSld">
      <pc:chgData name="Zuzana Durajová" userId="b3463fac6533ec9d" providerId="LiveId" clId="{C12A93C5-94ED-E348-9C7D-84E074E7C3B5}" dt="2021-10-12T19:22:33.329" v="0" actId="164"/>
      <pc:docMkLst>
        <pc:docMk/>
      </pc:docMkLst>
      <pc:sldChg chg="addSp modSp">
        <pc:chgData name="Zuzana Durajová" userId="b3463fac6533ec9d" providerId="LiveId" clId="{C12A93C5-94ED-E348-9C7D-84E074E7C3B5}" dt="2021-10-12T19:22:33.329" v="0" actId="164"/>
        <pc:sldMkLst>
          <pc:docMk/>
          <pc:sldMk cId="2232195234" sldId="319"/>
        </pc:sldMkLst>
        <pc:spChg chg="mod">
          <ac:chgData name="Zuzana Durajová" userId="b3463fac6533ec9d" providerId="LiveId" clId="{C12A93C5-94ED-E348-9C7D-84E074E7C3B5}" dt="2021-10-12T19:22:33.329" v="0" actId="164"/>
          <ac:spMkLst>
            <pc:docMk/>
            <pc:sldMk cId="2232195234" sldId="319"/>
            <ac:spMk id="33" creationId="{C630F73E-31C7-1549-9649-CEDFEEF740B5}"/>
          </ac:spMkLst>
        </pc:spChg>
        <pc:spChg chg="mod">
          <ac:chgData name="Zuzana Durajová" userId="b3463fac6533ec9d" providerId="LiveId" clId="{C12A93C5-94ED-E348-9C7D-84E074E7C3B5}" dt="2021-10-12T19:22:33.329" v="0" actId="164"/>
          <ac:spMkLst>
            <pc:docMk/>
            <pc:sldMk cId="2232195234" sldId="319"/>
            <ac:spMk id="34" creationId="{7F1E30A0-50F2-DB4A-B6E1-9AE1EDA07C1E}"/>
          </ac:spMkLst>
        </pc:spChg>
        <pc:spChg chg="mod">
          <ac:chgData name="Zuzana Durajová" userId="b3463fac6533ec9d" providerId="LiveId" clId="{C12A93C5-94ED-E348-9C7D-84E074E7C3B5}" dt="2021-10-12T19:22:33.329" v="0" actId="164"/>
          <ac:spMkLst>
            <pc:docMk/>
            <pc:sldMk cId="2232195234" sldId="319"/>
            <ac:spMk id="35" creationId="{BE21521D-2D1C-0242-A96A-EE3F902CD768}"/>
          </ac:spMkLst>
        </pc:spChg>
        <pc:spChg chg="mod">
          <ac:chgData name="Zuzana Durajová" userId="b3463fac6533ec9d" providerId="LiveId" clId="{C12A93C5-94ED-E348-9C7D-84E074E7C3B5}" dt="2021-10-12T19:22:33.329" v="0" actId="164"/>
          <ac:spMkLst>
            <pc:docMk/>
            <pc:sldMk cId="2232195234" sldId="319"/>
            <ac:spMk id="37" creationId="{3303F118-F6AE-4E43-B883-4AF212A52C6C}"/>
          </ac:spMkLst>
        </pc:spChg>
        <pc:spChg chg="mod">
          <ac:chgData name="Zuzana Durajová" userId="b3463fac6533ec9d" providerId="LiveId" clId="{C12A93C5-94ED-E348-9C7D-84E074E7C3B5}" dt="2021-10-12T19:22:33.329" v="0" actId="164"/>
          <ac:spMkLst>
            <pc:docMk/>
            <pc:sldMk cId="2232195234" sldId="319"/>
            <ac:spMk id="38" creationId="{F7A1EBC3-49FB-6846-8442-4B475CC4B0C3}"/>
          </ac:spMkLst>
        </pc:spChg>
        <pc:grpChg chg="add mod">
          <ac:chgData name="Zuzana Durajová" userId="b3463fac6533ec9d" providerId="LiveId" clId="{C12A93C5-94ED-E348-9C7D-84E074E7C3B5}" dt="2021-10-12T19:22:33.329" v="0" actId="164"/>
          <ac:grpSpMkLst>
            <pc:docMk/>
            <pc:sldMk cId="2232195234" sldId="319"/>
            <ac:grpSpMk id="3" creationId="{0255A7E6-2036-8942-80A6-9A6C78B9ED1D}"/>
          </ac:grpSpMkLst>
        </pc:grpChg>
        <pc:graphicFrameChg chg="mod">
          <ac:chgData name="Zuzana Durajová" userId="b3463fac6533ec9d" providerId="LiveId" clId="{C12A93C5-94ED-E348-9C7D-84E074E7C3B5}" dt="2021-10-12T19:22:33.329" v="0" actId="164"/>
          <ac:graphicFrameMkLst>
            <pc:docMk/>
            <pc:sldMk cId="2232195234" sldId="319"/>
            <ac:graphicFrameMk id="27" creationId="{CCCC1403-4686-3B43-AADD-4FBFDAC46570}"/>
          </ac:graphicFrameMkLst>
        </pc:graphicFrameChg>
      </pc:sldChg>
    </pc:docChg>
  </pc:docChgLst>
  <pc:docChgLst>
    <pc:chgData name="Zuzana Durajová" userId="b3463fac6533ec9d" providerId="LiveId" clId="{1A1184BB-98B3-DD44-9F85-A7726FB7B893}"/>
    <pc:docChg chg="modSld">
      <pc:chgData name="Zuzana Durajová" userId="b3463fac6533ec9d" providerId="LiveId" clId="{1A1184BB-98B3-DD44-9F85-A7726FB7B893}" dt="2021-09-20T13:19:23.187" v="0" actId="14100"/>
      <pc:docMkLst>
        <pc:docMk/>
      </pc:docMkLst>
      <pc:sldChg chg="modSp mod">
        <pc:chgData name="Zuzana Durajová" userId="b3463fac6533ec9d" providerId="LiveId" clId="{1A1184BB-98B3-DD44-9F85-A7726FB7B893}" dt="2021-09-20T13:19:23.187" v="0" actId="14100"/>
        <pc:sldMkLst>
          <pc:docMk/>
          <pc:sldMk cId="2232195234" sldId="319"/>
        </pc:sldMkLst>
        <pc:spChg chg="mod">
          <ac:chgData name="Zuzana Durajová" userId="b3463fac6533ec9d" providerId="LiveId" clId="{1A1184BB-98B3-DD44-9F85-A7726FB7B893}" dt="2021-09-20T13:19:23.187" v="0" actId="14100"/>
          <ac:spMkLst>
            <pc:docMk/>
            <pc:sldMk cId="2232195234" sldId="319"/>
            <ac:spMk id="36" creationId="{BE9C653D-88DF-8E46-B52D-856402A6DB7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18CE92A5-ECDC-4BF6-8FAC-B6C65DD2D5E0}" type="datetimeFigureOut">
              <a:rPr lang="cs-CZ" smtClean="0"/>
              <a:t>14.9.2022</a:t>
            </a:fld>
            <a:endParaRPr lang="cs-CZ" dirty="0"/>
          </a:p>
        </p:txBody>
      </p:sp>
      <p:sp>
        <p:nvSpPr>
          <p:cNvPr id="4" name="Zástupný symbol pro obrázek snímku 3"/>
          <p:cNvSpPr>
            <a:spLocks noGrp="1" noRot="1" noChangeAspect="1"/>
          </p:cNvSpPr>
          <p:nvPr>
            <p:ph type="sldImg" idx="2"/>
          </p:nvPr>
        </p:nvSpPr>
        <p:spPr>
          <a:xfrm>
            <a:off x="1168400" y="1243013"/>
            <a:ext cx="4471988" cy="3354387"/>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4412F7DB-1B3F-4585-8ABF-8B9D978B9678}" type="slidenum">
              <a:rPr lang="cs-CZ" smtClean="0"/>
              <a:t>‹#›</a:t>
            </a:fld>
            <a:endParaRPr lang="cs-CZ" dirty="0"/>
          </a:p>
        </p:txBody>
      </p:sp>
    </p:spTree>
    <p:extLst>
      <p:ext uri="{BB962C8B-B14F-4D97-AF65-F5344CB8AC3E}">
        <p14:creationId xmlns:p14="http://schemas.microsoft.com/office/powerpoint/2010/main" val="3108656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4412F7DB-1B3F-4585-8ABF-8B9D978B9678}" type="slidenum">
              <a:rPr lang="cs-CZ" smtClean="0"/>
              <a:t>1</a:t>
            </a:fld>
            <a:endParaRPr lang="cs-CZ" dirty="0"/>
          </a:p>
        </p:txBody>
      </p:sp>
    </p:spTree>
    <p:extLst>
      <p:ext uri="{BB962C8B-B14F-4D97-AF65-F5344CB8AC3E}">
        <p14:creationId xmlns:p14="http://schemas.microsoft.com/office/powerpoint/2010/main" val="965388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412F7DB-1B3F-4585-8ABF-8B9D978B9678}" type="slidenum">
              <a:rPr lang="cs-CZ" smtClean="0"/>
              <a:t>5</a:t>
            </a:fld>
            <a:endParaRPr lang="cs-CZ" dirty="0"/>
          </a:p>
        </p:txBody>
      </p:sp>
    </p:spTree>
    <p:extLst>
      <p:ext uri="{BB962C8B-B14F-4D97-AF65-F5344CB8AC3E}">
        <p14:creationId xmlns:p14="http://schemas.microsoft.com/office/powerpoint/2010/main" val="4060085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412F7DB-1B3F-4585-8ABF-8B9D978B9678}" type="slidenum">
              <a:rPr lang="cs-CZ" smtClean="0"/>
              <a:t>6</a:t>
            </a:fld>
            <a:endParaRPr lang="cs-CZ" dirty="0"/>
          </a:p>
        </p:txBody>
      </p:sp>
    </p:spTree>
    <p:extLst>
      <p:ext uri="{BB962C8B-B14F-4D97-AF65-F5344CB8AC3E}">
        <p14:creationId xmlns:p14="http://schemas.microsoft.com/office/powerpoint/2010/main" val="3696058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412F7DB-1B3F-4585-8ABF-8B9D978B9678}" type="slidenum">
              <a:rPr lang="cs-CZ" smtClean="0"/>
              <a:t>7</a:t>
            </a:fld>
            <a:endParaRPr lang="cs-CZ" dirty="0"/>
          </a:p>
        </p:txBody>
      </p:sp>
    </p:spTree>
    <p:extLst>
      <p:ext uri="{BB962C8B-B14F-4D97-AF65-F5344CB8AC3E}">
        <p14:creationId xmlns:p14="http://schemas.microsoft.com/office/powerpoint/2010/main" val="3475319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4412F7DB-1B3F-4585-8ABF-8B9D978B9678}" type="slidenum">
              <a:rPr lang="cs-CZ" smtClean="0"/>
              <a:t>8</a:t>
            </a:fld>
            <a:endParaRPr lang="cs-CZ" dirty="0"/>
          </a:p>
        </p:txBody>
      </p:sp>
    </p:spTree>
    <p:extLst>
      <p:ext uri="{BB962C8B-B14F-4D97-AF65-F5344CB8AC3E}">
        <p14:creationId xmlns:p14="http://schemas.microsoft.com/office/powerpoint/2010/main" val="9600348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DADCD9-4CC7-4358-808D-5ADDCFF09F54}"/>
              </a:ext>
            </a:extLst>
          </p:cNvPr>
          <p:cNvSpPr>
            <a:spLocks noGrp="1"/>
          </p:cNvSpPr>
          <p:nvPr>
            <p:ph type="ctrTitle" hasCustomPrompt="1"/>
          </p:nvPr>
        </p:nvSpPr>
        <p:spPr>
          <a:xfrm>
            <a:off x="-44246" y="974884"/>
            <a:ext cx="9188246" cy="1856807"/>
          </a:xfrm>
          <a:noFill/>
          <a:ln>
            <a:noFill/>
          </a:ln>
        </p:spPr>
        <p:txBody>
          <a:bodyPr lIns="648000" anchor="ctr" anchorCtr="0">
            <a:normAutofit/>
          </a:bodyPr>
          <a:lstStyle>
            <a:lvl1pPr marL="0" indent="0" algn="l">
              <a:defRPr sz="3300">
                <a:solidFill>
                  <a:srgbClr val="008276"/>
                </a:solidFill>
              </a:defRPr>
            </a:lvl1pPr>
          </a:lstStyle>
          <a:p>
            <a:r>
              <a:rPr lang="cs-CZ" dirty="0"/>
              <a:t>SLAĎOVÁNÍ PRACOVNÍHO,</a:t>
            </a:r>
            <a:br>
              <a:rPr lang="cs-CZ" dirty="0"/>
            </a:br>
            <a:r>
              <a:rPr lang="cs-CZ" dirty="0"/>
              <a:t>OSOBNÍHO A RODINNÉHO ŽIVOTA</a:t>
            </a:r>
          </a:p>
        </p:txBody>
      </p:sp>
      <p:sp>
        <p:nvSpPr>
          <p:cNvPr id="3" name="Podnadpis 2">
            <a:extLst>
              <a:ext uri="{FF2B5EF4-FFF2-40B4-BE49-F238E27FC236}">
                <a16:creationId xmlns:a16="http://schemas.microsoft.com/office/drawing/2014/main" id="{5B32B835-7194-48BC-950F-A2A23A61C695}"/>
              </a:ext>
            </a:extLst>
          </p:cNvPr>
          <p:cNvSpPr>
            <a:spLocks noGrp="1"/>
          </p:cNvSpPr>
          <p:nvPr>
            <p:ph type="subTitle" idx="1" hasCustomPrompt="1"/>
          </p:nvPr>
        </p:nvSpPr>
        <p:spPr>
          <a:xfrm>
            <a:off x="-44245" y="5202238"/>
            <a:ext cx="6315997" cy="1655762"/>
          </a:xfrm>
          <a:solidFill>
            <a:srgbClr val="008276"/>
          </a:solidFill>
          <a:ln>
            <a:solidFill>
              <a:srgbClr val="008276"/>
            </a:solidFill>
          </a:ln>
        </p:spPr>
        <p:txBody>
          <a:bodyPr lIns="720000" anchor="ctr" anchorCtr="0">
            <a:normAutofit/>
          </a:bodyPr>
          <a:lstStyle>
            <a:lvl1pPr marL="0" indent="0" algn="l">
              <a:spcBef>
                <a:spcPts val="0"/>
              </a:spcBef>
              <a:buNone/>
              <a:defRPr sz="2400" b="1" i="0"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dirty="0"/>
              <a:t>typ zprávy</a:t>
            </a:r>
          </a:p>
          <a:p>
            <a:r>
              <a:rPr lang="cs-CZ" dirty="0"/>
              <a:t>z čeho</a:t>
            </a:r>
          </a:p>
        </p:txBody>
      </p:sp>
      <p:sp>
        <p:nvSpPr>
          <p:cNvPr id="11" name="Zástupný symbol pro text 10">
            <a:extLst>
              <a:ext uri="{FF2B5EF4-FFF2-40B4-BE49-F238E27FC236}">
                <a16:creationId xmlns:a16="http://schemas.microsoft.com/office/drawing/2014/main" id="{DBA5C3D0-A166-48A6-AE13-A7DB25D831D5}"/>
              </a:ext>
            </a:extLst>
          </p:cNvPr>
          <p:cNvSpPr>
            <a:spLocks noGrp="1"/>
          </p:cNvSpPr>
          <p:nvPr>
            <p:ph type="body" sz="quarter" idx="10" hasCustomPrompt="1"/>
          </p:nvPr>
        </p:nvSpPr>
        <p:spPr>
          <a:xfrm>
            <a:off x="6559845" y="486697"/>
            <a:ext cx="2141823" cy="502777"/>
          </a:xfrm>
        </p:spPr>
        <p:txBody>
          <a:bodyPr anchor="ctr" anchorCtr="0">
            <a:noAutofit/>
          </a:bodyPr>
          <a:lstStyle>
            <a:lvl1pPr marL="0" indent="0" algn="r">
              <a:buNone/>
              <a:defRPr sz="1800" b="1">
                <a:solidFill>
                  <a:schemeClr val="tx1"/>
                </a:solidFill>
              </a:defRPr>
            </a:lvl1pPr>
          </a:lstStyle>
          <a:p>
            <a:pPr lvl="0"/>
            <a:r>
              <a:rPr lang="cs-CZ" dirty="0"/>
              <a:t>jméno příjmení</a:t>
            </a:r>
          </a:p>
        </p:txBody>
      </p:sp>
      <p:pic>
        <p:nvPicPr>
          <p:cNvPr id="17" name="Obrázek 16">
            <a:extLst>
              <a:ext uri="{FF2B5EF4-FFF2-40B4-BE49-F238E27FC236}">
                <a16:creationId xmlns:a16="http://schemas.microsoft.com/office/drawing/2014/main" id="{42F32869-EB23-4FB0-8023-EFDC01D2FB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2688298"/>
            <a:ext cx="9144000" cy="170688"/>
          </a:xfrm>
          <a:prstGeom prst="rect">
            <a:avLst/>
          </a:prstGeom>
        </p:spPr>
      </p:pic>
      <p:sp>
        <p:nvSpPr>
          <p:cNvPr id="19" name="Zástupný symbol obrázku 18">
            <a:extLst>
              <a:ext uri="{FF2B5EF4-FFF2-40B4-BE49-F238E27FC236}">
                <a16:creationId xmlns:a16="http://schemas.microsoft.com/office/drawing/2014/main" id="{4663E019-A5B4-4EE3-8096-7C363D1D5DFB}"/>
              </a:ext>
            </a:extLst>
          </p:cNvPr>
          <p:cNvSpPr>
            <a:spLocks noGrp="1"/>
          </p:cNvSpPr>
          <p:nvPr>
            <p:ph type="pic" sz="quarter" idx="11"/>
          </p:nvPr>
        </p:nvSpPr>
        <p:spPr>
          <a:xfrm>
            <a:off x="-44246" y="2906971"/>
            <a:ext cx="4536000" cy="2232000"/>
          </a:xfrm>
        </p:spPr>
        <p:txBody>
          <a:bodyPr/>
          <a:lstStyle/>
          <a:p>
            <a:r>
              <a:rPr lang="cs-CZ" dirty="0"/>
              <a:t>Kliknutím na ikonu přidáte obrázek.</a:t>
            </a:r>
          </a:p>
        </p:txBody>
      </p:sp>
      <p:sp>
        <p:nvSpPr>
          <p:cNvPr id="20" name="Zástupný symbol obrázku 18">
            <a:extLst>
              <a:ext uri="{FF2B5EF4-FFF2-40B4-BE49-F238E27FC236}">
                <a16:creationId xmlns:a16="http://schemas.microsoft.com/office/drawing/2014/main" id="{0F48F9AC-F5BF-43EE-A2C7-DCB85B97D365}"/>
              </a:ext>
            </a:extLst>
          </p:cNvPr>
          <p:cNvSpPr>
            <a:spLocks noGrp="1"/>
          </p:cNvSpPr>
          <p:nvPr>
            <p:ph type="pic" sz="quarter" idx="12"/>
          </p:nvPr>
        </p:nvSpPr>
        <p:spPr>
          <a:xfrm>
            <a:off x="4597764" y="2910237"/>
            <a:ext cx="4583768" cy="2232000"/>
          </a:xfrm>
        </p:spPr>
        <p:txBody>
          <a:bodyPr/>
          <a:lstStyle/>
          <a:p>
            <a:r>
              <a:rPr lang="cs-CZ" dirty="0"/>
              <a:t>Kliknutím na ikonu přidáte obrázek.</a:t>
            </a:r>
          </a:p>
        </p:txBody>
      </p:sp>
      <p:sp>
        <p:nvSpPr>
          <p:cNvPr id="22" name="Zástupný symbol pro text 21">
            <a:extLst>
              <a:ext uri="{FF2B5EF4-FFF2-40B4-BE49-F238E27FC236}">
                <a16:creationId xmlns:a16="http://schemas.microsoft.com/office/drawing/2014/main" id="{5E08AF9F-5C2D-405E-9A0F-732E2050937C}"/>
              </a:ext>
            </a:extLst>
          </p:cNvPr>
          <p:cNvSpPr>
            <a:spLocks noGrp="1"/>
          </p:cNvSpPr>
          <p:nvPr>
            <p:ph type="body" sz="quarter" idx="13" hasCustomPrompt="1"/>
          </p:nvPr>
        </p:nvSpPr>
        <p:spPr>
          <a:xfrm>
            <a:off x="6007894" y="5200190"/>
            <a:ext cx="3173638" cy="1655762"/>
          </a:xfrm>
          <a:solidFill>
            <a:srgbClr val="008276"/>
          </a:solidFill>
          <a:ln>
            <a:solidFill>
              <a:srgbClr val="008276"/>
            </a:solidFill>
          </a:ln>
        </p:spPr>
        <p:txBody>
          <a:bodyPr tIns="360000" rIns="720000" anchor="ctr" anchorCtr="0">
            <a:normAutofit/>
          </a:bodyPr>
          <a:lstStyle>
            <a:lvl1pPr marL="0" indent="0" algn="r">
              <a:buNone/>
              <a:defRPr sz="2400" b="1" cap="all" baseline="0">
                <a:solidFill>
                  <a:schemeClr val="bg1"/>
                </a:solidFill>
                <a:latin typeface="Calibri" panose="020F0502020204030204" pitchFamily="34" charset="0"/>
              </a:defRPr>
            </a:lvl1pPr>
          </a:lstStyle>
          <a:p>
            <a:pPr lvl="0"/>
            <a:r>
              <a:rPr lang="cs-CZ" dirty="0"/>
              <a:t>rok</a:t>
            </a:r>
          </a:p>
        </p:txBody>
      </p:sp>
      <p:pic>
        <p:nvPicPr>
          <p:cNvPr id="5" name="Obrázek 4">
            <a:extLst>
              <a:ext uri="{FF2B5EF4-FFF2-40B4-BE49-F238E27FC236}">
                <a16:creationId xmlns:a16="http://schemas.microsoft.com/office/drawing/2014/main" id="{79BD23CA-37E6-47BE-A3BD-E76D7EB89C3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5559" y="208796"/>
            <a:ext cx="2880000" cy="735444"/>
          </a:xfrm>
          <a:prstGeom prst="rect">
            <a:avLst/>
          </a:prstGeom>
        </p:spPr>
      </p:pic>
    </p:spTree>
    <p:extLst>
      <p:ext uri="{BB962C8B-B14F-4D97-AF65-F5344CB8AC3E}">
        <p14:creationId xmlns:p14="http://schemas.microsoft.com/office/powerpoint/2010/main" val="2792903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ředělová strana žlutozelená">
    <p:spTree>
      <p:nvGrpSpPr>
        <p:cNvPr id="1" name=""/>
        <p:cNvGrpSpPr/>
        <p:nvPr/>
      </p:nvGrpSpPr>
      <p:grpSpPr>
        <a:xfrm>
          <a:off x="0" y="0"/>
          <a:ext cx="0" cy="0"/>
          <a:chOff x="0" y="0"/>
          <a:chExt cx="0" cy="0"/>
        </a:xfrm>
      </p:grpSpPr>
      <p:sp>
        <p:nvSpPr>
          <p:cNvPr id="4" name="Zástupný symbol obrázku 3">
            <a:extLst>
              <a:ext uri="{FF2B5EF4-FFF2-40B4-BE49-F238E27FC236}">
                <a16:creationId xmlns:a16="http://schemas.microsoft.com/office/drawing/2014/main" id="{3717BE62-0014-45B7-9D82-70BD03605747}"/>
              </a:ext>
            </a:extLst>
          </p:cNvPr>
          <p:cNvSpPr>
            <a:spLocks noGrp="1"/>
          </p:cNvSpPr>
          <p:nvPr>
            <p:ph type="pic" sz="quarter" idx="16"/>
          </p:nvPr>
        </p:nvSpPr>
        <p:spPr>
          <a:xfrm>
            <a:off x="0" y="0"/>
            <a:ext cx="9144000" cy="6858000"/>
          </a:xfrm>
        </p:spPr>
        <p:txBody>
          <a:bodyPr anchor="ctr" anchorCtr="0"/>
          <a:lstStyle>
            <a:lvl1pPr marL="0" indent="0">
              <a:buNone/>
              <a:defRPr/>
            </a:lvl1pPr>
          </a:lstStyle>
          <a:p>
            <a:r>
              <a:rPr lang="cs-CZ" dirty="0"/>
              <a:t>Kliknutím na ikonu přidáte obrázek.</a:t>
            </a:r>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913020"/>
          </a:xfrm>
        </p:spPr>
        <p:txBody>
          <a:bodyPr/>
          <a:lstStyle>
            <a:lvl1pPr>
              <a:defRPr>
                <a:solidFill>
                  <a:schemeClr val="bg1"/>
                </a:solidFill>
              </a:defRPr>
            </a:lvl1pPr>
          </a:lstStyle>
          <a:p>
            <a:r>
              <a:rPr lang="cs-CZ" dirty="0"/>
              <a:t>nadpis předělové strany</a:t>
            </a:r>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16618" y="4596063"/>
            <a:ext cx="8527382" cy="1648325"/>
          </a:xfrm>
          <a:solidFill>
            <a:srgbClr val="AFC32D">
              <a:alpha val="80000"/>
            </a:srgbClr>
          </a:solidFill>
        </p:spPr>
        <p:txBody>
          <a:bodyPr>
            <a:normAutofit/>
          </a:bodyPr>
          <a:lstStyle>
            <a:lvl1pPr marL="0" indent="0">
              <a:buNone/>
              <a:defRPr sz="2400">
                <a:solidFill>
                  <a:schemeClr val="bg1"/>
                </a:solidFill>
              </a:defRPr>
            </a:lvl1pPr>
          </a:lstStyle>
          <a:p>
            <a:pPr lvl="0"/>
            <a:r>
              <a:rPr lang="cs-CZ" dirty="0"/>
              <a:t>text předělové strany</a:t>
            </a:r>
          </a:p>
        </p:txBody>
      </p:sp>
    </p:spTree>
    <p:extLst>
      <p:ext uri="{BB962C8B-B14F-4D97-AF65-F5344CB8AC3E}">
        <p14:creationId xmlns:p14="http://schemas.microsoft.com/office/powerpoint/2010/main" val="516410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adpis jednořadkový a obsah">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AFC32D"/>
          </a:solidFill>
          <a:ln>
            <a:solidFill>
              <a:srgbClr val="AFC3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jednořádkový nadpis</a:t>
            </a:r>
          </a:p>
        </p:txBody>
      </p:sp>
      <p:sp>
        <p:nvSpPr>
          <p:cNvPr id="3" name="Zástupný symbol pro obsah 2">
            <a:extLst>
              <a:ext uri="{FF2B5EF4-FFF2-40B4-BE49-F238E27FC236}">
                <a16:creationId xmlns:a16="http://schemas.microsoft.com/office/drawing/2014/main" id="{9EB65C06-7458-4B09-87AF-9E8F9E339E28}"/>
              </a:ext>
            </a:extLst>
          </p:cNvPr>
          <p:cNvSpPr>
            <a:spLocks noGrp="1"/>
          </p:cNvSpPr>
          <p:nvPr>
            <p:ph idx="1"/>
          </p:nvPr>
        </p:nvSpPr>
        <p:spPr>
          <a:xfrm>
            <a:off x="628650" y="1678676"/>
            <a:ext cx="7945391" cy="4439706"/>
          </a:xfrm>
        </p:spPr>
        <p:txBody>
          <a:bodyPr/>
          <a:lstStyle>
            <a:lvl1pPr marL="0" indent="0">
              <a:buNone/>
              <a:defRPr/>
            </a:lvl1pPr>
          </a:lstStyle>
          <a:p>
            <a:pPr lvl="0"/>
            <a:r>
              <a:rPr lang="cs-CZ"/>
              <a:t>Upravte styly předlohy textu.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pic>
        <p:nvPicPr>
          <p:cNvPr id="10" name="Obrázek 9">
            <a:extLst>
              <a:ext uri="{FF2B5EF4-FFF2-40B4-BE49-F238E27FC236}">
                <a16:creationId xmlns:a16="http://schemas.microsoft.com/office/drawing/2014/main" id="{DFE8332A-7D81-4DEE-9F0A-0500788439E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98025"/>
            <a:ext cx="9144000" cy="128015"/>
          </a:xfrm>
          <a:prstGeom prst="rect">
            <a:avLst/>
          </a:prstGeom>
        </p:spPr>
      </p:pic>
      <p:pic>
        <p:nvPicPr>
          <p:cNvPr id="11" name="Obrázek 10">
            <a:extLst>
              <a:ext uri="{FF2B5EF4-FFF2-40B4-BE49-F238E27FC236}">
                <a16:creationId xmlns:a16="http://schemas.microsoft.com/office/drawing/2014/main" id="{B15CA259-9812-4F08-BE27-7D5C792A16D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2682461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adpis dvouřádkový">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AFC32D"/>
          </a:solidFill>
          <a:ln>
            <a:solidFill>
              <a:srgbClr val="AFC3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pic>
        <p:nvPicPr>
          <p:cNvPr id="10" name="Obrázek 9">
            <a:extLst>
              <a:ext uri="{FF2B5EF4-FFF2-40B4-BE49-F238E27FC236}">
                <a16:creationId xmlns:a16="http://schemas.microsoft.com/office/drawing/2014/main" id="{A0D37B24-8513-4DF2-829F-52D2DB549B3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98025"/>
            <a:ext cx="9144000" cy="128015"/>
          </a:xfrm>
          <a:prstGeom prst="rect">
            <a:avLst/>
          </a:prstGeom>
        </p:spPr>
      </p:pic>
      <p:pic>
        <p:nvPicPr>
          <p:cNvPr id="12" name="Obrázek 11">
            <a:extLst>
              <a:ext uri="{FF2B5EF4-FFF2-40B4-BE49-F238E27FC236}">
                <a16:creationId xmlns:a16="http://schemas.microsoft.com/office/drawing/2014/main" id="{E3A413CC-4125-4500-AA3C-239A0CD7944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
        <p:nvSpPr>
          <p:cNvPr id="13" name="Zástupný symbol pro obsah 2">
            <a:extLst>
              <a:ext uri="{FF2B5EF4-FFF2-40B4-BE49-F238E27FC236}">
                <a16:creationId xmlns:a16="http://schemas.microsoft.com/office/drawing/2014/main" id="{E9DD0A07-CDB1-4CF0-9575-2E760478DE2B}"/>
              </a:ext>
            </a:extLst>
          </p:cNvPr>
          <p:cNvSpPr>
            <a:spLocks noGrp="1"/>
          </p:cNvSpPr>
          <p:nvPr>
            <p:ph idx="1"/>
          </p:nvPr>
        </p:nvSpPr>
        <p:spPr>
          <a:xfrm>
            <a:off x="628650" y="1678676"/>
            <a:ext cx="7945391" cy="4439706"/>
          </a:xfrm>
        </p:spPr>
        <p:txBody>
          <a:bodyPr/>
          <a:lstStyle>
            <a:lvl1pPr marL="0" indent="0">
              <a:buNone/>
              <a:defRPr/>
            </a:lvl1pPr>
          </a:lstStyle>
          <a:p>
            <a:pPr lvl="0"/>
            <a:r>
              <a:rPr lang="cs-CZ"/>
              <a:t>Upravte styly předlohy textu.</a:t>
            </a:r>
          </a:p>
        </p:txBody>
      </p:sp>
    </p:spTree>
    <p:extLst>
      <p:ext uri="{BB962C8B-B14F-4D97-AF65-F5344CB8AC3E}">
        <p14:creationId xmlns:p14="http://schemas.microsoft.com/office/powerpoint/2010/main" val="13289823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adpis jednořadkový a citace">
    <p:spTree>
      <p:nvGrpSpPr>
        <p:cNvPr id="1" name=""/>
        <p:cNvGrpSpPr/>
        <p:nvPr/>
      </p:nvGrpSpPr>
      <p:grpSpPr>
        <a:xfrm>
          <a:off x="0" y="0"/>
          <a:ext cx="0" cy="0"/>
          <a:chOff x="0" y="0"/>
          <a:chExt cx="0" cy="0"/>
        </a:xfrm>
      </p:grpSpPr>
      <p:sp>
        <p:nvSpPr>
          <p:cNvPr id="14" name="Obdélník 13">
            <a:extLst>
              <a:ext uri="{FF2B5EF4-FFF2-40B4-BE49-F238E27FC236}">
                <a16:creationId xmlns:a16="http://schemas.microsoft.com/office/drawing/2014/main" id="{0E3082C6-27F3-4E0F-A78D-958E911D15E1}"/>
              </a:ext>
            </a:extLst>
          </p:cNvPr>
          <p:cNvSpPr/>
          <p:nvPr userDrawn="1"/>
        </p:nvSpPr>
        <p:spPr>
          <a:xfrm>
            <a:off x="6407623" y="1678634"/>
            <a:ext cx="2160000" cy="2160000"/>
          </a:xfrm>
          <a:prstGeom prst="rect">
            <a:avLst/>
          </a:prstGeom>
          <a:solidFill>
            <a:srgbClr val="AFC32D"/>
          </a:solidFill>
          <a:ln>
            <a:solidFill>
              <a:srgbClr val="AFC3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AFC32D"/>
          </a:solidFill>
          <a:ln>
            <a:solidFill>
              <a:srgbClr val="AFC3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4" name="Zástupný symbol pro text 3">
            <a:extLst>
              <a:ext uri="{FF2B5EF4-FFF2-40B4-BE49-F238E27FC236}">
                <a16:creationId xmlns:a16="http://schemas.microsoft.com/office/drawing/2014/main" id="{CD481A2F-9ED0-49D2-8CCC-7E3C31155616}"/>
              </a:ext>
            </a:extLst>
          </p:cNvPr>
          <p:cNvSpPr>
            <a:spLocks noGrp="1"/>
          </p:cNvSpPr>
          <p:nvPr>
            <p:ph type="body" sz="quarter" idx="13" hasCustomPrompt="1"/>
          </p:nvPr>
        </p:nvSpPr>
        <p:spPr>
          <a:xfrm>
            <a:off x="6407623" y="1701770"/>
            <a:ext cx="2160000" cy="2160000"/>
          </a:xfrm>
          <a:noFill/>
          <a:ln>
            <a:noFill/>
          </a:ln>
        </p:spPr>
        <p:txBody>
          <a:bodyPr anchor="ctr" anchorCtr="0">
            <a:normAutofit/>
          </a:bodyPr>
          <a:lstStyle>
            <a:lvl1pPr marL="266700" indent="0">
              <a:buNone/>
              <a:defRPr sz="2100">
                <a:solidFill>
                  <a:schemeClr val="bg1"/>
                </a:solidFill>
              </a:defRPr>
            </a:lvl1pPr>
          </a:lstStyle>
          <a:p>
            <a:pPr lvl="0"/>
            <a:r>
              <a:rPr lang="cs-CZ" dirty="0"/>
              <a:t>citace nebo drobný text</a:t>
            </a:r>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jednořádkový nadpis</a:t>
            </a:r>
          </a:p>
        </p:txBody>
      </p:sp>
      <p:sp>
        <p:nvSpPr>
          <p:cNvPr id="3" name="Zástupný symbol pro obsah 2">
            <a:extLst>
              <a:ext uri="{FF2B5EF4-FFF2-40B4-BE49-F238E27FC236}">
                <a16:creationId xmlns:a16="http://schemas.microsoft.com/office/drawing/2014/main" id="{9EB65C06-7458-4B09-87AF-9E8F9E339E28}"/>
              </a:ext>
            </a:extLst>
          </p:cNvPr>
          <p:cNvSpPr>
            <a:spLocks noGrp="1"/>
          </p:cNvSpPr>
          <p:nvPr>
            <p:ph idx="1"/>
          </p:nvPr>
        </p:nvSpPr>
        <p:spPr>
          <a:xfrm>
            <a:off x="628650" y="1678676"/>
            <a:ext cx="5615201" cy="2183094"/>
          </a:xfrm>
        </p:spPr>
        <p:txBody>
          <a:bodyPr/>
          <a:lstStyle>
            <a:lvl1pPr marL="0" indent="0">
              <a:buNone/>
              <a:defRPr/>
            </a:lvl1pPr>
          </a:lstStyle>
          <a:p>
            <a:pPr lvl="0"/>
            <a:r>
              <a:rPr lang="cs-CZ"/>
              <a:t>Upravte styly předlohy textu.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7" name="Zástupný symbol pro text 6">
            <a:extLst>
              <a:ext uri="{FF2B5EF4-FFF2-40B4-BE49-F238E27FC236}">
                <a16:creationId xmlns:a16="http://schemas.microsoft.com/office/drawing/2014/main" id="{A35A8BBC-20BC-4A89-8DEB-027CA02E1403}"/>
              </a:ext>
            </a:extLst>
          </p:cNvPr>
          <p:cNvSpPr>
            <a:spLocks noGrp="1"/>
          </p:cNvSpPr>
          <p:nvPr>
            <p:ph type="body" sz="quarter" idx="14"/>
          </p:nvPr>
        </p:nvSpPr>
        <p:spPr>
          <a:xfrm>
            <a:off x="628649" y="4001974"/>
            <a:ext cx="7945393" cy="2294604"/>
          </a:xfrm>
        </p:spPr>
        <p:txBody>
          <a:bodyPr/>
          <a:lstStyle>
            <a:lvl2pPr marL="342900" indent="0">
              <a:buNone/>
              <a:defRPr/>
            </a:lvl2pPr>
          </a:lstStyle>
          <a:p>
            <a:pPr lvl="0"/>
            <a:r>
              <a:rPr lang="cs-CZ"/>
              <a:t>Upravte styly předlohy textu.</a:t>
            </a:r>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pic>
        <p:nvPicPr>
          <p:cNvPr id="10" name="Obrázek 9">
            <a:extLst>
              <a:ext uri="{FF2B5EF4-FFF2-40B4-BE49-F238E27FC236}">
                <a16:creationId xmlns:a16="http://schemas.microsoft.com/office/drawing/2014/main" id="{A6362E37-B6F4-406F-8C9D-377ECF469B2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8796" y="1757281"/>
            <a:ext cx="324000" cy="317390"/>
          </a:xfrm>
          <a:prstGeom prst="rect">
            <a:avLst/>
          </a:prstGeom>
        </p:spPr>
      </p:pic>
      <p:pic>
        <p:nvPicPr>
          <p:cNvPr id="20" name="Obrázek 19">
            <a:extLst>
              <a:ext uri="{FF2B5EF4-FFF2-40B4-BE49-F238E27FC236}">
                <a16:creationId xmlns:a16="http://schemas.microsoft.com/office/drawing/2014/main" id="{4762E413-8D66-41C2-9D7A-31C92C75247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10800000">
            <a:off x="8124214" y="3451884"/>
            <a:ext cx="324000" cy="317390"/>
          </a:xfrm>
          <a:prstGeom prst="rect">
            <a:avLst/>
          </a:prstGeom>
        </p:spPr>
      </p:pic>
      <p:pic>
        <p:nvPicPr>
          <p:cNvPr id="18" name="Obrázek 17">
            <a:extLst>
              <a:ext uri="{FF2B5EF4-FFF2-40B4-BE49-F238E27FC236}">
                <a16:creationId xmlns:a16="http://schemas.microsoft.com/office/drawing/2014/main" id="{99A75678-42C4-4821-83A8-6262B907015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1398025"/>
            <a:ext cx="9144000" cy="128015"/>
          </a:xfrm>
          <a:prstGeom prst="rect">
            <a:avLst/>
          </a:prstGeom>
        </p:spPr>
      </p:pic>
      <p:pic>
        <p:nvPicPr>
          <p:cNvPr id="16" name="Obrázek 15">
            <a:extLst>
              <a:ext uri="{FF2B5EF4-FFF2-40B4-BE49-F238E27FC236}">
                <a16:creationId xmlns:a16="http://schemas.microsoft.com/office/drawing/2014/main" id="{50DF7F05-85C4-4616-A980-382BAE4D0F9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1295488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adpis dvouřadkový a citace">
    <p:spTree>
      <p:nvGrpSpPr>
        <p:cNvPr id="1" name=""/>
        <p:cNvGrpSpPr/>
        <p:nvPr/>
      </p:nvGrpSpPr>
      <p:grpSpPr>
        <a:xfrm>
          <a:off x="0" y="0"/>
          <a:ext cx="0" cy="0"/>
          <a:chOff x="0" y="0"/>
          <a:chExt cx="0" cy="0"/>
        </a:xfrm>
      </p:grpSpPr>
      <p:sp>
        <p:nvSpPr>
          <p:cNvPr id="14" name="Obdélník 13">
            <a:extLst>
              <a:ext uri="{FF2B5EF4-FFF2-40B4-BE49-F238E27FC236}">
                <a16:creationId xmlns:a16="http://schemas.microsoft.com/office/drawing/2014/main" id="{0E3082C6-27F3-4E0F-A78D-958E911D15E1}"/>
              </a:ext>
            </a:extLst>
          </p:cNvPr>
          <p:cNvSpPr/>
          <p:nvPr userDrawn="1"/>
        </p:nvSpPr>
        <p:spPr>
          <a:xfrm>
            <a:off x="6407623" y="1678634"/>
            <a:ext cx="2160000" cy="2160000"/>
          </a:xfrm>
          <a:prstGeom prst="rect">
            <a:avLst/>
          </a:prstGeom>
          <a:solidFill>
            <a:srgbClr val="AFC32D"/>
          </a:solidFill>
          <a:ln>
            <a:solidFill>
              <a:srgbClr val="AFC3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AFC32D"/>
          </a:solidFill>
          <a:ln>
            <a:solidFill>
              <a:srgbClr val="AFC3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4" name="Zástupný symbol pro text 3">
            <a:extLst>
              <a:ext uri="{FF2B5EF4-FFF2-40B4-BE49-F238E27FC236}">
                <a16:creationId xmlns:a16="http://schemas.microsoft.com/office/drawing/2014/main" id="{CD481A2F-9ED0-49D2-8CCC-7E3C31155616}"/>
              </a:ext>
            </a:extLst>
          </p:cNvPr>
          <p:cNvSpPr>
            <a:spLocks noGrp="1"/>
          </p:cNvSpPr>
          <p:nvPr>
            <p:ph type="body" sz="quarter" idx="13" hasCustomPrompt="1"/>
          </p:nvPr>
        </p:nvSpPr>
        <p:spPr>
          <a:xfrm>
            <a:off x="6407623" y="1701770"/>
            <a:ext cx="2160000" cy="2160000"/>
          </a:xfrm>
          <a:noFill/>
          <a:ln>
            <a:noFill/>
          </a:ln>
        </p:spPr>
        <p:txBody>
          <a:bodyPr anchor="ctr" anchorCtr="0">
            <a:normAutofit/>
          </a:bodyPr>
          <a:lstStyle>
            <a:lvl1pPr marL="266700" indent="0">
              <a:buNone/>
              <a:defRPr sz="2100">
                <a:solidFill>
                  <a:schemeClr val="bg1"/>
                </a:solidFill>
              </a:defRPr>
            </a:lvl1pPr>
          </a:lstStyle>
          <a:p>
            <a:pPr lvl="0"/>
            <a:r>
              <a:rPr lang="cs-CZ" dirty="0"/>
              <a:t>citace nebo drobný text</a:t>
            </a:r>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3" name="Zástupný symbol pro obsah 2">
            <a:extLst>
              <a:ext uri="{FF2B5EF4-FFF2-40B4-BE49-F238E27FC236}">
                <a16:creationId xmlns:a16="http://schemas.microsoft.com/office/drawing/2014/main" id="{9EB65C06-7458-4B09-87AF-9E8F9E339E28}"/>
              </a:ext>
            </a:extLst>
          </p:cNvPr>
          <p:cNvSpPr>
            <a:spLocks noGrp="1"/>
          </p:cNvSpPr>
          <p:nvPr>
            <p:ph idx="1"/>
          </p:nvPr>
        </p:nvSpPr>
        <p:spPr>
          <a:xfrm>
            <a:off x="628650" y="1678676"/>
            <a:ext cx="5615201" cy="2183094"/>
          </a:xfrm>
        </p:spPr>
        <p:txBody>
          <a:bodyPr/>
          <a:lstStyle>
            <a:lvl1pPr marL="0" indent="0">
              <a:buNone/>
              <a:defRPr/>
            </a:lvl1pPr>
          </a:lstStyle>
          <a:p>
            <a:pPr lvl="0"/>
            <a:r>
              <a:rPr lang="cs-CZ"/>
              <a:t>Upravte styly předlohy textu.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7" name="Zástupný symbol pro text 6">
            <a:extLst>
              <a:ext uri="{FF2B5EF4-FFF2-40B4-BE49-F238E27FC236}">
                <a16:creationId xmlns:a16="http://schemas.microsoft.com/office/drawing/2014/main" id="{A35A8BBC-20BC-4A89-8DEB-027CA02E1403}"/>
              </a:ext>
            </a:extLst>
          </p:cNvPr>
          <p:cNvSpPr>
            <a:spLocks noGrp="1"/>
          </p:cNvSpPr>
          <p:nvPr>
            <p:ph type="body" sz="quarter" idx="14"/>
          </p:nvPr>
        </p:nvSpPr>
        <p:spPr>
          <a:xfrm>
            <a:off x="628649" y="4001974"/>
            <a:ext cx="7945393" cy="2294604"/>
          </a:xfrm>
        </p:spPr>
        <p:txBody>
          <a:bodyPr/>
          <a:lstStyle>
            <a:lvl2pPr marL="342900" indent="0">
              <a:buNone/>
              <a:defRPr/>
            </a:lvl2pPr>
          </a:lstStyle>
          <a:p>
            <a:pPr lvl="0"/>
            <a:r>
              <a:rPr lang="cs-CZ"/>
              <a:t>Upravte styly předlohy textu.</a:t>
            </a:r>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pic>
        <p:nvPicPr>
          <p:cNvPr id="10" name="Obrázek 9">
            <a:extLst>
              <a:ext uri="{FF2B5EF4-FFF2-40B4-BE49-F238E27FC236}">
                <a16:creationId xmlns:a16="http://schemas.microsoft.com/office/drawing/2014/main" id="{A6362E37-B6F4-406F-8C9D-377ECF469B2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8796" y="1757281"/>
            <a:ext cx="324000" cy="317390"/>
          </a:xfrm>
          <a:prstGeom prst="rect">
            <a:avLst/>
          </a:prstGeom>
        </p:spPr>
      </p:pic>
      <p:pic>
        <p:nvPicPr>
          <p:cNvPr id="20" name="Obrázek 19">
            <a:extLst>
              <a:ext uri="{FF2B5EF4-FFF2-40B4-BE49-F238E27FC236}">
                <a16:creationId xmlns:a16="http://schemas.microsoft.com/office/drawing/2014/main" id="{4762E413-8D66-41C2-9D7A-31C92C75247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10800000">
            <a:off x="8124214" y="3451884"/>
            <a:ext cx="324000" cy="317390"/>
          </a:xfrm>
          <a:prstGeom prst="rect">
            <a:avLst/>
          </a:prstGeom>
        </p:spPr>
      </p:pic>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pic>
        <p:nvPicPr>
          <p:cNvPr id="18" name="Obrázek 17">
            <a:extLst>
              <a:ext uri="{FF2B5EF4-FFF2-40B4-BE49-F238E27FC236}">
                <a16:creationId xmlns:a16="http://schemas.microsoft.com/office/drawing/2014/main" id="{EA71C6A0-F45B-4583-A8FB-5333169336F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1398025"/>
            <a:ext cx="9144000" cy="128015"/>
          </a:xfrm>
          <a:prstGeom prst="rect">
            <a:avLst/>
          </a:prstGeom>
        </p:spPr>
      </p:pic>
      <p:pic>
        <p:nvPicPr>
          <p:cNvPr id="16" name="Obrázek 15">
            <a:extLst>
              <a:ext uri="{FF2B5EF4-FFF2-40B4-BE49-F238E27FC236}">
                <a16:creationId xmlns:a16="http://schemas.microsoft.com/office/drawing/2014/main" id="{1DF71312-40BF-4F21-B83B-3EED00EC6DEF}"/>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21512871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adpis dvouřadkový , text a obrázek">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AFC32D"/>
          </a:solidFill>
          <a:ln>
            <a:solidFill>
              <a:srgbClr val="AFC3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3" name="Zástupný symbol pro obsah 2">
            <a:extLst>
              <a:ext uri="{FF2B5EF4-FFF2-40B4-BE49-F238E27FC236}">
                <a16:creationId xmlns:a16="http://schemas.microsoft.com/office/drawing/2014/main" id="{9EB65C06-7458-4B09-87AF-9E8F9E339E28}"/>
              </a:ext>
            </a:extLst>
          </p:cNvPr>
          <p:cNvSpPr>
            <a:spLocks noGrp="1"/>
          </p:cNvSpPr>
          <p:nvPr>
            <p:ph idx="1"/>
          </p:nvPr>
        </p:nvSpPr>
        <p:spPr>
          <a:xfrm>
            <a:off x="628651" y="1678675"/>
            <a:ext cx="3565314" cy="4617902"/>
          </a:xfrm>
        </p:spPr>
        <p:txBody>
          <a:bodyPr/>
          <a:lstStyle>
            <a:lvl1pPr marL="0" indent="0">
              <a:buNone/>
              <a:defRPr/>
            </a:lvl1pPr>
          </a:lstStyle>
          <a:p>
            <a:pPr lvl="0"/>
            <a:r>
              <a:rPr lang="cs-CZ"/>
              <a:t>Upravte styly předlohy textu.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7" name="Zástupný symbol pro text 6">
            <a:extLst>
              <a:ext uri="{FF2B5EF4-FFF2-40B4-BE49-F238E27FC236}">
                <a16:creationId xmlns:a16="http://schemas.microsoft.com/office/drawing/2014/main" id="{A35A8BBC-20BC-4A89-8DEB-027CA02E1403}"/>
              </a:ext>
            </a:extLst>
          </p:cNvPr>
          <p:cNvSpPr>
            <a:spLocks noGrp="1"/>
          </p:cNvSpPr>
          <p:nvPr>
            <p:ph type="body" sz="quarter" idx="14" hasCustomPrompt="1"/>
          </p:nvPr>
        </p:nvSpPr>
        <p:spPr>
          <a:xfrm>
            <a:off x="4353636" y="5845248"/>
            <a:ext cx="4220406" cy="451329"/>
          </a:xfrm>
        </p:spPr>
        <p:txBody>
          <a:bodyPr>
            <a:normAutofit/>
          </a:bodyPr>
          <a:lstStyle>
            <a:lvl1pPr marL="0" indent="0">
              <a:buNone/>
              <a:defRPr sz="1600"/>
            </a:lvl1pPr>
            <a:lvl2pPr marL="342900" indent="0">
              <a:buNone/>
              <a:defRPr/>
            </a:lvl2pPr>
          </a:lstStyle>
          <a:p>
            <a:pPr lvl="0"/>
            <a:r>
              <a:rPr lang="cs-CZ" dirty="0"/>
              <a:t>Popis obrázku</a:t>
            </a:r>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sp>
        <p:nvSpPr>
          <p:cNvPr id="5" name="Zástupný symbol obrázku 4">
            <a:extLst>
              <a:ext uri="{FF2B5EF4-FFF2-40B4-BE49-F238E27FC236}">
                <a16:creationId xmlns:a16="http://schemas.microsoft.com/office/drawing/2014/main" id="{FB267E21-4D34-405D-8160-E08510993582}"/>
              </a:ext>
            </a:extLst>
          </p:cNvPr>
          <p:cNvSpPr>
            <a:spLocks noGrp="1"/>
          </p:cNvSpPr>
          <p:nvPr>
            <p:ph type="pic" sz="quarter" idx="17"/>
          </p:nvPr>
        </p:nvSpPr>
        <p:spPr>
          <a:xfrm>
            <a:off x="4352925" y="1677987"/>
            <a:ext cx="4221163" cy="4063947"/>
          </a:xfrm>
        </p:spPr>
        <p:txBody>
          <a:bodyPr/>
          <a:lstStyle>
            <a:lvl1pPr marL="0" indent="0">
              <a:buNone/>
              <a:defRPr/>
            </a:lvl1pPr>
          </a:lstStyle>
          <a:p>
            <a:r>
              <a:rPr lang="cs-CZ" dirty="0"/>
              <a:t>Kliknutím na ikonu přidáte obrázek.</a:t>
            </a:r>
          </a:p>
        </p:txBody>
      </p:sp>
      <p:pic>
        <p:nvPicPr>
          <p:cNvPr id="12" name="Obrázek 11">
            <a:extLst>
              <a:ext uri="{FF2B5EF4-FFF2-40B4-BE49-F238E27FC236}">
                <a16:creationId xmlns:a16="http://schemas.microsoft.com/office/drawing/2014/main" id="{8D37D096-E9E1-4CA5-9D9E-80D338E1D91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98025"/>
            <a:ext cx="9144000" cy="128015"/>
          </a:xfrm>
          <a:prstGeom prst="rect">
            <a:avLst/>
          </a:prstGeom>
        </p:spPr>
      </p:pic>
      <p:pic>
        <p:nvPicPr>
          <p:cNvPr id="13" name="Obrázek 12">
            <a:extLst>
              <a:ext uri="{FF2B5EF4-FFF2-40B4-BE49-F238E27FC236}">
                <a16:creationId xmlns:a16="http://schemas.microsoft.com/office/drawing/2014/main" id="{CD8ABCB9-C400-46BD-8368-082DCA44483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31329130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adpis dvouřadkový a tři obrázky">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AFC32D"/>
          </a:solidFill>
          <a:ln>
            <a:solidFill>
              <a:srgbClr val="AFC3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sp>
        <p:nvSpPr>
          <p:cNvPr id="5" name="Zástupný symbol obrázku 4">
            <a:extLst>
              <a:ext uri="{FF2B5EF4-FFF2-40B4-BE49-F238E27FC236}">
                <a16:creationId xmlns:a16="http://schemas.microsoft.com/office/drawing/2014/main" id="{FB267E21-4D34-405D-8160-E08510993582}"/>
              </a:ext>
            </a:extLst>
          </p:cNvPr>
          <p:cNvSpPr>
            <a:spLocks noGrp="1"/>
          </p:cNvSpPr>
          <p:nvPr>
            <p:ph type="pic" sz="quarter" idx="17"/>
          </p:nvPr>
        </p:nvSpPr>
        <p:spPr>
          <a:xfrm>
            <a:off x="554941" y="1752144"/>
            <a:ext cx="2556000" cy="2412000"/>
          </a:xfrm>
        </p:spPr>
        <p:txBody>
          <a:bodyPr/>
          <a:lstStyle>
            <a:lvl1pPr marL="0" indent="0">
              <a:buNone/>
              <a:defRPr/>
            </a:lvl1pPr>
          </a:lstStyle>
          <a:p>
            <a:r>
              <a:rPr lang="cs-CZ" dirty="0"/>
              <a:t>Kliknutím na ikonu přidáte obrázek.</a:t>
            </a:r>
          </a:p>
        </p:txBody>
      </p:sp>
      <p:sp>
        <p:nvSpPr>
          <p:cNvPr id="12" name="Zástupný symbol obrázku 4">
            <a:extLst>
              <a:ext uri="{FF2B5EF4-FFF2-40B4-BE49-F238E27FC236}">
                <a16:creationId xmlns:a16="http://schemas.microsoft.com/office/drawing/2014/main" id="{D8B971FF-A85B-47DA-8BFA-B06608B89126}"/>
              </a:ext>
            </a:extLst>
          </p:cNvPr>
          <p:cNvSpPr>
            <a:spLocks noGrp="1"/>
          </p:cNvSpPr>
          <p:nvPr>
            <p:ph type="pic" sz="quarter" idx="18"/>
          </p:nvPr>
        </p:nvSpPr>
        <p:spPr>
          <a:xfrm>
            <a:off x="5977717" y="1752144"/>
            <a:ext cx="2556000" cy="2412000"/>
          </a:xfrm>
        </p:spPr>
        <p:txBody>
          <a:bodyPr/>
          <a:lstStyle>
            <a:lvl1pPr marL="0" indent="0">
              <a:buNone/>
              <a:defRPr/>
            </a:lvl1pPr>
          </a:lstStyle>
          <a:p>
            <a:r>
              <a:rPr lang="cs-CZ" dirty="0"/>
              <a:t>Kliknutím na ikonu přidáte obrázek.</a:t>
            </a:r>
          </a:p>
        </p:txBody>
      </p:sp>
      <p:sp>
        <p:nvSpPr>
          <p:cNvPr id="13" name="Zástupný symbol obrázku 4">
            <a:extLst>
              <a:ext uri="{FF2B5EF4-FFF2-40B4-BE49-F238E27FC236}">
                <a16:creationId xmlns:a16="http://schemas.microsoft.com/office/drawing/2014/main" id="{ACBDDBB8-5CD5-4978-AD19-CD6573CF53C6}"/>
              </a:ext>
            </a:extLst>
          </p:cNvPr>
          <p:cNvSpPr>
            <a:spLocks noGrp="1"/>
          </p:cNvSpPr>
          <p:nvPr>
            <p:ph type="pic" sz="quarter" idx="19"/>
          </p:nvPr>
        </p:nvSpPr>
        <p:spPr>
          <a:xfrm>
            <a:off x="3266329" y="1752144"/>
            <a:ext cx="2556000" cy="2412000"/>
          </a:xfrm>
        </p:spPr>
        <p:txBody>
          <a:bodyPr/>
          <a:lstStyle>
            <a:lvl1pPr marL="0" indent="0">
              <a:buNone/>
              <a:defRPr/>
            </a:lvl1pPr>
          </a:lstStyle>
          <a:p>
            <a:r>
              <a:rPr lang="cs-CZ" dirty="0"/>
              <a:t>Kliknutím na ikonu přidáte obrázek.</a:t>
            </a:r>
          </a:p>
        </p:txBody>
      </p:sp>
      <p:sp>
        <p:nvSpPr>
          <p:cNvPr id="4" name="Zástupný symbol pro text 3">
            <a:extLst>
              <a:ext uri="{FF2B5EF4-FFF2-40B4-BE49-F238E27FC236}">
                <a16:creationId xmlns:a16="http://schemas.microsoft.com/office/drawing/2014/main" id="{8FEF2F59-3EE8-4600-99BC-5C4F53973824}"/>
              </a:ext>
            </a:extLst>
          </p:cNvPr>
          <p:cNvSpPr>
            <a:spLocks noGrp="1"/>
          </p:cNvSpPr>
          <p:nvPr>
            <p:ph type="body" sz="quarter" idx="20" hasCustomPrompt="1"/>
          </p:nvPr>
        </p:nvSpPr>
        <p:spPr>
          <a:xfrm>
            <a:off x="555625" y="4313239"/>
            <a:ext cx="2555875" cy="1867566"/>
          </a:xfrm>
        </p:spPr>
        <p:txBody>
          <a:bodyPr/>
          <a:lstStyle>
            <a:lvl1pPr marL="0" indent="0">
              <a:buNone/>
              <a:defRPr/>
            </a:lvl1pPr>
          </a:lstStyle>
          <a:p>
            <a:pPr lvl="0"/>
            <a:r>
              <a:rPr lang="cs-CZ" dirty="0"/>
              <a:t>První text</a:t>
            </a:r>
          </a:p>
        </p:txBody>
      </p:sp>
      <p:sp>
        <p:nvSpPr>
          <p:cNvPr id="18" name="Zástupný symbol pro text 3">
            <a:extLst>
              <a:ext uri="{FF2B5EF4-FFF2-40B4-BE49-F238E27FC236}">
                <a16:creationId xmlns:a16="http://schemas.microsoft.com/office/drawing/2014/main" id="{452B7608-4F61-44E9-905F-EE70505C300F}"/>
              </a:ext>
            </a:extLst>
          </p:cNvPr>
          <p:cNvSpPr>
            <a:spLocks noGrp="1"/>
          </p:cNvSpPr>
          <p:nvPr>
            <p:ph type="body" sz="quarter" idx="21" hasCustomPrompt="1"/>
          </p:nvPr>
        </p:nvSpPr>
        <p:spPr>
          <a:xfrm>
            <a:off x="3266329" y="4312635"/>
            <a:ext cx="2555875" cy="1868170"/>
          </a:xfrm>
        </p:spPr>
        <p:txBody>
          <a:bodyPr/>
          <a:lstStyle>
            <a:lvl1pPr marL="0" indent="0">
              <a:buNone/>
              <a:defRPr/>
            </a:lvl1pPr>
          </a:lstStyle>
          <a:p>
            <a:pPr lvl="0"/>
            <a:r>
              <a:rPr lang="cs-CZ" dirty="0"/>
              <a:t>Druhý text</a:t>
            </a:r>
          </a:p>
        </p:txBody>
      </p:sp>
      <p:sp>
        <p:nvSpPr>
          <p:cNvPr id="20" name="Zástupný symbol pro text 3">
            <a:extLst>
              <a:ext uri="{FF2B5EF4-FFF2-40B4-BE49-F238E27FC236}">
                <a16:creationId xmlns:a16="http://schemas.microsoft.com/office/drawing/2014/main" id="{A9694961-1D4B-4475-9E48-A42C702077D8}"/>
              </a:ext>
            </a:extLst>
          </p:cNvPr>
          <p:cNvSpPr>
            <a:spLocks noGrp="1"/>
          </p:cNvSpPr>
          <p:nvPr>
            <p:ph type="body" sz="quarter" idx="22" hasCustomPrompt="1"/>
          </p:nvPr>
        </p:nvSpPr>
        <p:spPr>
          <a:xfrm>
            <a:off x="5977842" y="4312634"/>
            <a:ext cx="2555875" cy="1868170"/>
          </a:xfrm>
        </p:spPr>
        <p:txBody>
          <a:bodyPr/>
          <a:lstStyle>
            <a:lvl1pPr marL="0" indent="0">
              <a:buNone/>
              <a:defRPr/>
            </a:lvl1pPr>
          </a:lstStyle>
          <a:p>
            <a:pPr lvl="0"/>
            <a:r>
              <a:rPr lang="cs-CZ" dirty="0"/>
              <a:t>Třetí text</a:t>
            </a:r>
          </a:p>
        </p:txBody>
      </p:sp>
      <p:cxnSp>
        <p:nvCxnSpPr>
          <p:cNvPr id="10" name="Přímá spojnice 9">
            <a:extLst>
              <a:ext uri="{FF2B5EF4-FFF2-40B4-BE49-F238E27FC236}">
                <a16:creationId xmlns:a16="http://schemas.microsoft.com/office/drawing/2014/main" id="{171D9D79-92EA-4B0D-8D70-6BE34D85F006}"/>
              </a:ext>
            </a:extLst>
          </p:cNvPr>
          <p:cNvCxnSpPr/>
          <p:nvPr userDrawn="1"/>
        </p:nvCxnSpPr>
        <p:spPr>
          <a:xfrm>
            <a:off x="3198089" y="4312633"/>
            <a:ext cx="0" cy="1836000"/>
          </a:xfrm>
          <a:prstGeom prst="line">
            <a:avLst/>
          </a:prstGeom>
          <a:ln w="12700">
            <a:solidFill>
              <a:srgbClr val="AFC32D"/>
            </a:solidFill>
          </a:ln>
        </p:spPr>
        <p:style>
          <a:lnRef idx="1">
            <a:schemeClr val="accent1"/>
          </a:lnRef>
          <a:fillRef idx="0">
            <a:schemeClr val="accent1"/>
          </a:fillRef>
          <a:effectRef idx="0">
            <a:schemeClr val="accent1"/>
          </a:effectRef>
          <a:fontRef idx="minor">
            <a:schemeClr val="tx1"/>
          </a:fontRef>
        </p:style>
      </p:cxnSp>
      <p:cxnSp>
        <p:nvCxnSpPr>
          <p:cNvPr id="21" name="Přímá spojnice 20">
            <a:extLst>
              <a:ext uri="{FF2B5EF4-FFF2-40B4-BE49-F238E27FC236}">
                <a16:creationId xmlns:a16="http://schemas.microsoft.com/office/drawing/2014/main" id="{9EC8B389-96FC-47B0-8D2E-ED3E56AECA9E}"/>
              </a:ext>
            </a:extLst>
          </p:cNvPr>
          <p:cNvCxnSpPr/>
          <p:nvPr userDrawn="1"/>
        </p:nvCxnSpPr>
        <p:spPr>
          <a:xfrm>
            <a:off x="5895829" y="4344804"/>
            <a:ext cx="0" cy="1836000"/>
          </a:xfrm>
          <a:prstGeom prst="line">
            <a:avLst/>
          </a:prstGeom>
          <a:ln w="12700">
            <a:solidFill>
              <a:srgbClr val="AFC32D"/>
            </a:solidFill>
          </a:ln>
        </p:spPr>
        <p:style>
          <a:lnRef idx="1">
            <a:schemeClr val="accent1"/>
          </a:lnRef>
          <a:fillRef idx="0">
            <a:schemeClr val="accent1"/>
          </a:fillRef>
          <a:effectRef idx="0">
            <a:schemeClr val="accent1"/>
          </a:effectRef>
          <a:fontRef idx="minor">
            <a:schemeClr val="tx1"/>
          </a:fontRef>
        </p:style>
      </p:cxnSp>
      <p:pic>
        <p:nvPicPr>
          <p:cNvPr id="22" name="Obrázek 21">
            <a:extLst>
              <a:ext uri="{FF2B5EF4-FFF2-40B4-BE49-F238E27FC236}">
                <a16:creationId xmlns:a16="http://schemas.microsoft.com/office/drawing/2014/main" id="{A1117D55-52B3-4FC8-A9E1-8269B2B3773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98025"/>
            <a:ext cx="9144000" cy="128015"/>
          </a:xfrm>
          <a:prstGeom prst="rect">
            <a:avLst/>
          </a:prstGeom>
        </p:spPr>
      </p:pic>
      <p:pic>
        <p:nvPicPr>
          <p:cNvPr id="23" name="Obrázek 22">
            <a:extLst>
              <a:ext uri="{FF2B5EF4-FFF2-40B4-BE49-F238E27FC236}">
                <a16:creationId xmlns:a16="http://schemas.microsoft.com/office/drawing/2014/main" id="{C9D9DF31-26CD-48C6-BB93-C42734C42F0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31832341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adpis dvouřadkový a graf">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AFC32D"/>
          </a:solidFill>
          <a:ln>
            <a:solidFill>
              <a:srgbClr val="AFC3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sp>
        <p:nvSpPr>
          <p:cNvPr id="3" name="Zástupný symbol pro graf 2">
            <a:extLst>
              <a:ext uri="{FF2B5EF4-FFF2-40B4-BE49-F238E27FC236}">
                <a16:creationId xmlns:a16="http://schemas.microsoft.com/office/drawing/2014/main" id="{39625EF4-0D99-4573-ABCD-83E81C13C3A5}"/>
              </a:ext>
            </a:extLst>
          </p:cNvPr>
          <p:cNvSpPr>
            <a:spLocks noGrp="1"/>
          </p:cNvSpPr>
          <p:nvPr>
            <p:ph type="chart" sz="quarter" idx="17"/>
          </p:nvPr>
        </p:nvSpPr>
        <p:spPr>
          <a:xfrm>
            <a:off x="569913" y="1684338"/>
            <a:ext cx="8004175" cy="4605337"/>
          </a:xfrm>
        </p:spPr>
        <p:txBody>
          <a:bodyPr/>
          <a:lstStyle>
            <a:lvl1pPr marL="0" indent="0">
              <a:buNone/>
              <a:defRPr/>
            </a:lvl1pPr>
          </a:lstStyle>
          <a:p>
            <a:r>
              <a:rPr lang="cs-CZ" dirty="0"/>
              <a:t>Kliknutím na ikonu přidáte graf.</a:t>
            </a:r>
          </a:p>
        </p:txBody>
      </p:sp>
      <p:pic>
        <p:nvPicPr>
          <p:cNvPr id="10" name="Obrázek 9">
            <a:extLst>
              <a:ext uri="{FF2B5EF4-FFF2-40B4-BE49-F238E27FC236}">
                <a16:creationId xmlns:a16="http://schemas.microsoft.com/office/drawing/2014/main" id="{C8362811-00FF-4A34-A5D5-FAAA3F29A66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98025"/>
            <a:ext cx="9144000" cy="128015"/>
          </a:xfrm>
          <a:prstGeom prst="rect">
            <a:avLst/>
          </a:prstGeom>
        </p:spPr>
      </p:pic>
      <p:pic>
        <p:nvPicPr>
          <p:cNvPr id="12" name="Obrázek 11">
            <a:extLst>
              <a:ext uri="{FF2B5EF4-FFF2-40B4-BE49-F238E27FC236}">
                <a16:creationId xmlns:a16="http://schemas.microsoft.com/office/drawing/2014/main" id="{5ED9B15E-7A2F-4879-8879-AF0002868CD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24829355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adpis dvouřadkový a tabulka">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AFC32D"/>
          </a:solidFill>
          <a:ln>
            <a:solidFill>
              <a:srgbClr val="AFC3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sp>
        <p:nvSpPr>
          <p:cNvPr id="3" name="Zástupný symbol pro tabulku 2">
            <a:extLst>
              <a:ext uri="{FF2B5EF4-FFF2-40B4-BE49-F238E27FC236}">
                <a16:creationId xmlns:a16="http://schemas.microsoft.com/office/drawing/2014/main" id="{243075CB-445F-451D-B78F-591C98050237}"/>
              </a:ext>
            </a:extLst>
          </p:cNvPr>
          <p:cNvSpPr>
            <a:spLocks noGrp="1"/>
          </p:cNvSpPr>
          <p:nvPr>
            <p:ph type="tbl" sz="quarter" idx="17"/>
          </p:nvPr>
        </p:nvSpPr>
        <p:spPr>
          <a:xfrm>
            <a:off x="2815388" y="1744663"/>
            <a:ext cx="5758699" cy="3841144"/>
          </a:xfrm>
        </p:spPr>
        <p:txBody>
          <a:bodyPr>
            <a:normAutofit/>
          </a:bodyPr>
          <a:lstStyle>
            <a:lvl1pPr marL="0" indent="0">
              <a:buNone/>
              <a:defRPr sz="2000" b="1"/>
            </a:lvl1pPr>
          </a:lstStyle>
          <a:p>
            <a:r>
              <a:rPr lang="cs-CZ" dirty="0"/>
              <a:t>Kliknutím na ikonu přidáte tabulku.</a:t>
            </a:r>
          </a:p>
        </p:txBody>
      </p:sp>
      <p:sp>
        <p:nvSpPr>
          <p:cNvPr id="5" name="Zástupný symbol pro text 4">
            <a:extLst>
              <a:ext uri="{FF2B5EF4-FFF2-40B4-BE49-F238E27FC236}">
                <a16:creationId xmlns:a16="http://schemas.microsoft.com/office/drawing/2014/main" id="{841296A6-9ACC-42C7-B6BE-AB8D41837E1B}"/>
              </a:ext>
            </a:extLst>
          </p:cNvPr>
          <p:cNvSpPr>
            <a:spLocks noGrp="1"/>
          </p:cNvSpPr>
          <p:nvPr>
            <p:ph type="body" sz="quarter" idx="18" hasCustomPrompt="1"/>
          </p:nvPr>
        </p:nvSpPr>
        <p:spPr>
          <a:xfrm>
            <a:off x="569913" y="5690937"/>
            <a:ext cx="8004175" cy="598738"/>
          </a:xfrm>
        </p:spPr>
        <p:txBody>
          <a:bodyPr>
            <a:normAutofit/>
          </a:bodyPr>
          <a:lstStyle>
            <a:lvl1pPr marL="0" indent="0">
              <a:buNone/>
              <a:defRPr sz="1800"/>
            </a:lvl1pPr>
            <a:lvl2pPr marL="342900" indent="0">
              <a:buNone/>
              <a:defRPr/>
            </a:lvl2pPr>
          </a:lstStyle>
          <a:p>
            <a:pPr lvl="0"/>
            <a:r>
              <a:rPr lang="cs-CZ" dirty="0"/>
              <a:t>Popis tabulky</a:t>
            </a:r>
          </a:p>
        </p:txBody>
      </p:sp>
      <p:pic>
        <p:nvPicPr>
          <p:cNvPr id="12" name="Obrázek 11">
            <a:extLst>
              <a:ext uri="{FF2B5EF4-FFF2-40B4-BE49-F238E27FC236}">
                <a16:creationId xmlns:a16="http://schemas.microsoft.com/office/drawing/2014/main" id="{7969F98E-4017-499E-A0CF-05FFE0FE3E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98025"/>
            <a:ext cx="9144000" cy="128015"/>
          </a:xfrm>
          <a:prstGeom prst="rect">
            <a:avLst/>
          </a:prstGeom>
        </p:spPr>
      </p:pic>
      <p:pic>
        <p:nvPicPr>
          <p:cNvPr id="13" name="Obrázek 12">
            <a:extLst>
              <a:ext uri="{FF2B5EF4-FFF2-40B4-BE49-F238E27FC236}">
                <a16:creationId xmlns:a16="http://schemas.microsoft.com/office/drawing/2014/main" id="{B040249A-66A1-4EC5-963A-036A831921F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588886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jednořadkový a obsah">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008276"/>
          </a:solidFill>
          <a:ln>
            <a:solidFill>
              <a:srgbClr val="0082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jednořádkový nadpis</a:t>
            </a:r>
          </a:p>
        </p:txBody>
      </p:sp>
      <p:sp>
        <p:nvSpPr>
          <p:cNvPr id="3" name="Zástupný symbol pro obsah 2">
            <a:extLst>
              <a:ext uri="{FF2B5EF4-FFF2-40B4-BE49-F238E27FC236}">
                <a16:creationId xmlns:a16="http://schemas.microsoft.com/office/drawing/2014/main" id="{9EB65C06-7458-4B09-87AF-9E8F9E339E28}"/>
              </a:ext>
            </a:extLst>
          </p:cNvPr>
          <p:cNvSpPr>
            <a:spLocks noGrp="1"/>
          </p:cNvSpPr>
          <p:nvPr>
            <p:ph idx="1"/>
          </p:nvPr>
        </p:nvSpPr>
        <p:spPr>
          <a:xfrm>
            <a:off x="628650" y="1678676"/>
            <a:ext cx="7945391" cy="4439706"/>
          </a:xfrm>
        </p:spPr>
        <p:txBody>
          <a:bodyPr/>
          <a:lstStyle>
            <a:lvl1pPr marL="0" indent="0">
              <a:buNone/>
              <a:defRPr/>
            </a:lvl1pPr>
          </a:lstStyle>
          <a:p>
            <a:pPr lvl="0"/>
            <a:r>
              <a:rPr lang="cs-CZ"/>
              <a:t>Kliknutím lze upravit styly předlohy textu.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pic>
        <p:nvPicPr>
          <p:cNvPr id="16" name="Obrázek 15">
            <a:extLst>
              <a:ext uri="{FF2B5EF4-FFF2-40B4-BE49-F238E27FC236}">
                <a16:creationId xmlns:a16="http://schemas.microsoft.com/office/drawing/2014/main" id="{E99A084F-AC47-4B73-B5F9-CCA9E4D875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 y="1398025"/>
            <a:ext cx="9143935" cy="128015"/>
          </a:xfrm>
          <a:prstGeom prst="rect">
            <a:avLst/>
          </a:prstGeom>
        </p:spPr>
      </p:pic>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pic>
        <p:nvPicPr>
          <p:cNvPr id="17" name="Obrázek 16">
            <a:extLst>
              <a:ext uri="{FF2B5EF4-FFF2-40B4-BE49-F238E27FC236}">
                <a16:creationId xmlns:a16="http://schemas.microsoft.com/office/drawing/2014/main" id="{C8A78607-7E5D-4949-B270-A553FDC2611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4190874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dpis dvouřádkový">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008276"/>
          </a:solidFill>
          <a:ln>
            <a:solidFill>
              <a:srgbClr val="0082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pic>
        <p:nvPicPr>
          <p:cNvPr id="10" name="Obrázek 9">
            <a:extLst>
              <a:ext uri="{FF2B5EF4-FFF2-40B4-BE49-F238E27FC236}">
                <a16:creationId xmlns:a16="http://schemas.microsoft.com/office/drawing/2014/main" id="{7A915072-897B-4804-B9BD-4FD362EC66A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 y="1398025"/>
            <a:ext cx="9143935" cy="128015"/>
          </a:xfrm>
          <a:prstGeom prst="rect">
            <a:avLst/>
          </a:prstGeom>
        </p:spPr>
      </p:pic>
      <p:pic>
        <p:nvPicPr>
          <p:cNvPr id="12" name="Obrázek 11">
            <a:extLst>
              <a:ext uri="{FF2B5EF4-FFF2-40B4-BE49-F238E27FC236}">
                <a16:creationId xmlns:a16="http://schemas.microsoft.com/office/drawing/2014/main" id="{BB45C629-7A24-45BB-B3BA-D965F55DDB2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
        <p:nvSpPr>
          <p:cNvPr id="13" name="Zástupný symbol pro obsah 2">
            <a:extLst>
              <a:ext uri="{FF2B5EF4-FFF2-40B4-BE49-F238E27FC236}">
                <a16:creationId xmlns:a16="http://schemas.microsoft.com/office/drawing/2014/main" id="{A4884FE2-6E48-41EB-8D8C-4472E3D6EA23}"/>
              </a:ext>
            </a:extLst>
          </p:cNvPr>
          <p:cNvSpPr>
            <a:spLocks noGrp="1"/>
          </p:cNvSpPr>
          <p:nvPr>
            <p:ph idx="1"/>
          </p:nvPr>
        </p:nvSpPr>
        <p:spPr>
          <a:xfrm>
            <a:off x="628650" y="1678676"/>
            <a:ext cx="7945391" cy="4439706"/>
          </a:xfrm>
        </p:spPr>
        <p:txBody>
          <a:bodyPr/>
          <a:lstStyle>
            <a:lvl1pPr marL="0" indent="0">
              <a:buNone/>
              <a:defRPr/>
            </a:lvl1pPr>
          </a:lstStyle>
          <a:p>
            <a:pPr lvl="0"/>
            <a:r>
              <a:rPr lang="cs-CZ"/>
              <a:t>Kliknutím lze upravit styly předlohy textu.</a:t>
            </a:r>
          </a:p>
        </p:txBody>
      </p:sp>
    </p:spTree>
    <p:extLst>
      <p:ext uri="{BB962C8B-B14F-4D97-AF65-F5344CB8AC3E}">
        <p14:creationId xmlns:p14="http://schemas.microsoft.com/office/powerpoint/2010/main" val="4052601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adpis jednořadkový a citace">
    <p:spTree>
      <p:nvGrpSpPr>
        <p:cNvPr id="1" name=""/>
        <p:cNvGrpSpPr/>
        <p:nvPr/>
      </p:nvGrpSpPr>
      <p:grpSpPr>
        <a:xfrm>
          <a:off x="0" y="0"/>
          <a:ext cx="0" cy="0"/>
          <a:chOff x="0" y="0"/>
          <a:chExt cx="0" cy="0"/>
        </a:xfrm>
      </p:grpSpPr>
      <p:sp>
        <p:nvSpPr>
          <p:cNvPr id="14" name="Obdélník 13">
            <a:extLst>
              <a:ext uri="{FF2B5EF4-FFF2-40B4-BE49-F238E27FC236}">
                <a16:creationId xmlns:a16="http://schemas.microsoft.com/office/drawing/2014/main" id="{0E3082C6-27F3-4E0F-A78D-958E911D15E1}"/>
              </a:ext>
            </a:extLst>
          </p:cNvPr>
          <p:cNvSpPr/>
          <p:nvPr userDrawn="1"/>
        </p:nvSpPr>
        <p:spPr>
          <a:xfrm>
            <a:off x="6407623" y="1678634"/>
            <a:ext cx="2160000" cy="2160000"/>
          </a:xfrm>
          <a:prstGeom prst="rect">
            <a:avLst/>
          </a:prstGeom>
          <a:solidFill>
            <a:srgbClr val="008276"/>
          </a:solidFill>
          <a:ln>
            <a:solidFill>
              <a:srgbClr val="0082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008276"/>
          </a:solidFill>
          <a:ln>
            <a:solidFill>
              <a:srgbClr val="0082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4" name="Zástupný symbol pro text 3">
            <a:extLst>
              <a:ext uri="{FF2B5EF4-FFF2-40B4-BE49-F238E27FC236}">
                <a16:creationId xmlns:a16="http://schemas.microsoft.com/office/drawing/2014/main" id="{CD481A2F-9ED0-49D2-8CCC-7E3C31155616}"/>
              </a:ext>
            </a:extLst>
          </p:cNvPr>
          <p:cNvSpPr>
            <a:spLocks noGrp="1"/>
          </p:cNvSpPr>
          <p:nvPr>
            <p:ph type="body" sz="quarter" idx="13" hasCustomPrompt="1"/>
          </p:nvPr>
        </p:nvSpPr>
        <p:spPr>
          <a:xfrm>
            <a:off x="6407623" y="1701770"/>
            <a:ext cx="2160000" cy="2160000"/>
          </a:xfrm>
          <a:noFill/>
          <a:ln>
            <a:noFill/>
          </a:ln>
        </p:spPr>
        <p:txBody>
          <a:bodyPr anchor="ctr" anchorCtr="0">
            <a:normAutofit/>
          </a:bodyPr>
          <a:lstStyle>
            <a:lvl1pPr marL="266700" indent="0">
              <a:buNone/>
              <a:defRPr sz="2100">
                <a:solidFill>
                  <a:schemeClr val="bg1"/>
                </a:solidFill>
              </a:defRPr>
            </a:lvl1pPr>
          </a:lstStyle>
          <a:p>
            <a:pPr lvl="0"/>
            <a:r>
              <a:rPr lang="cs-CZ" dirty="0"/>
              <a:t>citace nebo drobný text</a:t>
            </a:r>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jednořádkový nadpis</a:t>
            </a:r>
          </a:p>
        </p:txBody>
      </p:sp>
      <p:sp>
        <p:nvSpPr>
          <p:cNvPr id="3" name="Zástupný symbol pro obsah 2">
            <a:extLst>
              <a:ext uri="{FF2B5EF4-FFF2-40B4-BE49-F238E27FC236}">
                <a16:creationId xmlns:a16="http://schemas.microsoft.com/office/drawing/2014/main" id="{9EB65C06-7458-4B09-87AF-9E8F9E339E28}"/>
              </a:ext>
            </a:extLst>
          </p:cNvPr>
          <p:cNvSpPr>
            <a:spLocks noGrp="1"/>
          </p:cNvSpPr>
          <p:nvPr>
            <p:ph idx="1"/>
          </p:nvPr>
        </p:nvSpPr>
        <p:spPr>
          <a:xfrm>
            <a:off x="628650" y="1678676"/>
            <a:ext cx="5615201" cy="2183094"/>
          </a:xfrm>
        </p:spPr>
        <p:txBody>
          <a:bodyPr/>
          <a:lstStyle>
            <a:lvl1pPr marL="0" indent="0">
              <a:buNone/>
              <a:defRPr/>
            </a:lvl1pPr>
          </a:lstStyle>
          <a:p>
            <a:pPr lvl="0"/>
            <a:r>
              <a:rPr lang="cs-CZ"/>
              <a:t>Kliknutím lze upravit styly předlohy textu.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7" name="Zástupný symbol pro text 6">
            <a:extLst>
              <a:ext uri="{FF2B5EF4-FFF2-40B4-BE49-F238E27FC236}">
                <a16:creationId xmlns:a16="http://schemas.microsoft.com/office/drawing/2014/main" id="{A35A8BBC-20BC-4A89-8DEB-027CA02E1403}"/>
              </a:ext>
            </a:extLst>
          </p:cNvPr>
          <p:cNvSpPr>
            <a:spLocks noGrp="1"/>
          </p:cNvSpPr>
          <p:nvPr>
            <p:ph type="body" sz="quarter" idx="14"/>
          </p:nvPr>
        </p:nvSpPr>
        <p:spPr>
          <a:xfrm>
            <a:off x="628649" y="4001974"/>
            <a:ext cx="7945393" cy="2294604"/>
          </a:xfrm>
        </p:spPr>
        <p:txBody>
          <a:bodyPr/>
          <a:lstStyle>
            <a:lvl2pPr marL="342900" indent="0">
              <a:buNone/>
              <a:defRPr/>
            </a:lvl2pPr>
          </a:lstStyle>
          <a:p>
            <a:pPr lvl="0"/>
            <a:r>
              <a:rPr lang="cs-CZ"/>
              <a:t>Kliknutím lze upravit styly předlohy textu.</a:t>
            </a:r>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pic>
        <p:nvPicPr>
          <p:cNvPr id="10" name="Obrázek 9">
            <a:extLst>
              <a:ext uri="{FF2B5EF4-FFF2-40B4-BE49-F238E27FC236}">
                <a16:creationId xmlns:a16="http://schemas.microsoft.com/office/drawing/2014/main" id="{A6362E37-B6F4-406F-8C9D-377ECF469B2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8796" y="1757281"/>
            <a:ext cx="324000" cy="317390"/>
          </a:xfrm>
          <a:prstGeom prst="rect">
            <a:avLst/>
          </a:prstGeom>
        </p:spPr>
      </p:pic>
      <p:pic>
        <p:nvPicPr>
          <p:cNvPr id="20" name="Obrázek 19">
            <a:extLst>
              <a:ext uri="{FF2B5EF4-FFF2-40B4-BE49-F238E27FC236}">
                <a16:creationId xmlns:a16="http://schemas.microsoft.com/office/drawing/2014/main" id="{4762E413-8D66-41C2-9D7A-31C92C75247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10800000">
            <a:off x="8124214" y="3451884"/>
            <a:ext cx="324000" cy="317390"/>
          </a:xfrm>
          <a:prstGeom prst="rect">
            <a:avLst/>
          </a:prstGeom>
        </p:spPr>
      </p:pic>
      <p:pic>
        <p:nvPicPr>
          <p:cNvPr id="18" name="Obrázek 17">
            <a:extLst>
              <a:ext uri="{FF2B5EF4-FFF2-40B4-BE49-F238E27FC236}">
                <a16:creationId xmlns:a16="http://schemas.microsoft.com/office/drawing/2014/main" id="{EF73BD70-9296-47EC-8865-48DC50BD331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 y="1398025"/>
            <a:ext cx="9143935" cy="128015"/>
          </a:xfrm>
          <a:prstGeom prst="rect">
            <a:avLst/>
          </a:prstGeom>
        </p:spPr>
      </p:pic>
      <p:pic>
        <p:nvPicPr>
          <p:cNvPr id="16" name="Obrázek 15">
            <a:extLst>
              <a:ext uri="{FF2B5EF4-FFF2-40B4-BE49-F238E27FC236}">
                <a16:creationId xmlns:a16="http://schemas.microsoft.com/office/drawing/2014/main" id="{DA679B2A-8239-4640-86B2-33DF7F06A5B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372255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adpis dvouřadkový a citace">
    <p:spTree>
      <p:nvGrpSpPr>
        <p:cNvPr id="1" name=""/>
        <p:cNvGrpSpPr/>
        <p:nvPr/>
      </p:nvGrpSpPr>
      <p:grpSpPr>
        <a:xfrm>
          <a:off x="0" y="0"/>
          <a:ext cx="0" cy="0"/>
          <a:chOff x="0" y="0"/>
          <a:chExt cx="0" cy="0"/>
        </a:xfrm>
      </p:grpSpPr>
      <p:sp>
        <p:nvSpPr>
          <p:cNvPr id="14" name="Obdélník 13">
            <a:extLst>
              <a:ext uri="{FF2B5EF4-FFF2-40B4-BE49-F238E27FC236}">
                <a16:creationId xmlns:a16="http://schemas.microsoft.com/office/drawing/2014/main" id="{0E3082C6-27F3-4E0F-A78D-958E911D15E1}"/>
              </a:ext>
            </a:extLst>
          </p:cNvPr>
          <p:cNvSpPr/>
          <p:nvPr userDrawn="1"/>
        </p:nvSpPr>
        <p:spPr>
          <a:xfrm>
            <a:off x="6407623" y="1678634"/>
            <a:ext cx="2160000" cy="2160000"/>
          </a:xfrm>
          <a:prstGeom prst="rect">
            <a:avLst/>
          </a:prstGeom>
          <a:solidFill>
            <a:srgbClr val="008276"/>
          </a:solidFill>
          <a:ln>
            <a:solidFill>
              <a:srgbClr val="0082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008276"/>
          </a:solidFill>
          <a:ln>
            <a:solidFill>
              <a:srgbClr val="0082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4" name="Zástupný symbol pro text 3">
            <a:extLst>
              <a:ext uri="{FF2B5EF4-FFF2-40B4-BE49-F238E27FC236}">
                <a16:creationId xmlns:a16="http://schemas.microsoft.com/office/drawing/2014/main" id="{CD481A2F-9ED0-49D2-8CCC-7E3C31155616}"/>
              </a:ext>
            </a:extLst>
          </p:cNvPr>
          <p:cNvSpPr>
            <a:spLocks noGrp="1"/>
          </p:cNvSpPr>
          <p:nvPr>
            <p:ph type="body" sz="quarter" idx="13" hasCustomPrompt="1"/>
          </p:nvPr>
        </p:nvSpPr>
        <p:spPr>
          <a:xfrm>
            <a:off x="6407623" y="1701770"/>
            <a:ext cx="2160000" cy="2160000"/>
          </a:xfrm>
          <a:noFill/>
          <a:ln>
            <a:noFill/>
          </a:ln>
        </p:spPr>
        <p:txBody>
          <a:bodyPr anchor="ctr" anchorCtr="0">
            <a:normAutofit/>
          </a:bodyPr>
          <a:lstStyle>
            <a:lvl1pPr marL="266700" indent="0">
              <a:buNone/>
              <a:defRPr sz="2100">
                <a:solidFill>
                  <a:schemeClr val="bg1"/>
                </a:solidFill>
              </a:defRPr>
            </a:lvl1pPr>
          </a:lstStyle>
          <a:p>
            <a:pPr lvl="0"/>
            <a:r>
              <a:rPr lang="cs-CZ" dirty="0"/>
              <a:t>citace nebo drobný text</a:t>
            </a:r>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3" name="Zástupný symbol pro obsah 2">
            <a:extLst>
              <a:ext uri="{FF2B5EF4-FFF2-40B4-BE49-F238E27FC236}">
                <a16:creationId xmlns:a16="http://schemas.microsoft.com/office/drawing/2014/main" id="{9EB65C06-7458-4B09-87AF-9E8F9E339E28}"/>
              </a:ext>
            </a:extLst>
          </p:cNvPr>
          <p:cNvSpPr>
            <a:spLocks noGrp="1"/>
          </p:cNvSpPr>
          <p:nvPr>
            <p:ph idx="1"/>
          </p:nvPr>
        </p:nvSpPr>
        <p:spPr>
          <a:xfrm>
            <a:off x="628650" y="1678676"/>
            <a:ext cx="5615201" cy="2183094"/>
          </a:xfrm>
        </p:spPr>
        <p:txBody>
          <a:bodyPr/>
          <a:lstStyle>
            <a:lvl1pPr marL="0" indent="0">
              <a:buNone/>
              <a:defRPr/>
            </a:lvl1pPr>
          </a:lstStyle>
          <a:p>
            <a:pPr lvl="0"/>
            <a:r>
              <a:rPr lang="cs-CZ"/>
              <a:t>Kliknutím lze upravit styly předlohy textu.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7" name="Zástupný symbol pro text 6">
            <a:extLst>
              <a:ext uri="{FF2B5EF4-FFF2-40B4-BE49-F238E27FC236}">
                <a16:creationId xmlns:a16="http://schemas.microsoft.com/office/drawing/2014/main" id="{A35A8BBC-20BC-4A89-8DEB-027CA02E1403}"/>
              </a:ext>
            </a:extLst>
          </p:cNvPr>
          <p:cNvSpPr>
            <a:spLocks noGrp="1"/>
          </p:cNvSpPr>
          <p:nvPr>
            <p:ph type="body" sz="quarter" idx="14"/>
          </p:nvPr>
        </p:nvSpPr>
        <p:spPr>
          <a:xfrm>
            <a:off x="628649" y="4001974"/>
            <a:ext cx="7945393" cy="2294604"/>
          </a:xfrm>
        </p:spPr>
        <p:txBody>
          <a:bodyPr/>
          <a:lstStyle>
            <a:lvl2pPr marL="342900" indent="0">
              <a:buNone/>
              <a:defRPr/>
            </a:lvl2pPr>
          </a:lstStyle>
          <a:p>
            <a:pPr lvl="0"/>
            <a:r>
              <a:rPr lang="cs-CZ"/>
              <a:t>Kliknutím lze upravit styly předlohy textu.</a:t>
            </a:r>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pic>
        <p:nvPicPr>
          <p:cNvPr id="10" name="Obrázek 9">
            <a:extLst>
              <a:ext uri="{FF2B5EF4-FFF2-40B4-BE49-F238E27FC236}">
                <a16:creationId xmlns:a16="http://schemas.microsoft.com/office/drawing/2014/main" id="{A6362E37-B6F4-406F-8C9D-377ECF469B2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8796" y="1757281"/>
            <a:ext cx="324000" cy="317390"/>
          </a:xfrm>
          <a:prstGeom prst="rect">
            <a:avLst/>
          </a:prstGeom>
        </p:spPr>
      </p:pic>
      <p:pic>
        <p:nvPicPr>
          <p:cNvPr id="20" name="Obrázek 19">
            <a:extLst>
              <a:ext uri="{FF2B5EF4-FFF2-40B4-BE49-F238E27FC236}">
                <a16:creationId xmlns:a16="http://schemas.microsoft.com/office/drawing/2014/main" id="{4762E413-8D66-41C2-9D7A-31C92C75247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10800000">
            <a:off x="8124214" y="3451884"/>
            <a:ext cx="324000" cy="317390"/>
          </a:xfrm>
          <a:prstGeom prst="rect">
            <a:avLst/>
          </a:prstGeom>
        </p:spPr>
      </p:pic>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pic>
        <p:nvPicPr>
          <p:cNvPr id="18" name="Obrázek 17">
            <a:extLst>
              <a:ext uri="{FF2B5EF4-FFF2-40B4-BE49-F238E27FC236}">
                <a16:creationId xmlns:a16="http://schemas.microsoft.com/office/drawing/2014/main" id="{60710F27-5468-472A-903B-2917B09C8B2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 y="1398025"/>
            <a:ext cx="9143935" cy="128015"/>
          </a:xfrm>
          <a:prstGeom prst="rect">
            <a:avLst/>
          </a:prstGeom>
        </p:spPr>
      </p:pic>
      <p:pic>
        <p:nvPicPr>
          <p:cNvPr id="16" name="Obrázek 15">
            <a:extLst>
              <a:ext uri="{FF2B5EF4-FFF2-40B4-BE49-F238E27FC236}">
                <a16:creationId xmlns:a16="http://schemas.microsoft.com/office/drawing/2014/main" id="{CF80FE6C-EA42-4F15-9CDE-A35EB5850C0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2449571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adpis dvouřadkový , text a obrázek">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008276"/>
          </a:solidFill>
          <a:ln>
            <a:solidFill>
              <a:srgbClr val="0082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3" name="Zástupný symbol pro obsah 2">
            <a:extLst>
              <a:ext uri="{FF2B5EF4-FFF2-40B4-BE49-F238E27FC236}">
                <a16:creationId xmlns:a16="http://schemas.microsoft.com/office/drawing/2014/main" id="{9EB65C06-7458-4B09-87AF-9E8F9E339E28}"/>
              </a:ext>
            </a:extLst>
          </p:cNvPr>
          <p:cNvSpPr>
            <a:spLocks noGrp="1"/>
          </p:cNvSpPr>
          <p:nvPr>
            <p:ph idx="1"/>
          </p:nvPr>
        </p:nvSpPr>
        <p:spPr>
          <a:xfrm>
            <a:off x="628651" y="1678675"/>
            <a:ext cx="3565314" cy="4617902"/>
          </a:xfrm>
        </p:spPr>
        <p:txBody>
          <a:bodyPr/>
          <a:lstStyle>
            <a:lvl1pPr marL="0" indent="0">
              <a:buNone/>
              <a:defRPr/>
            </a:lvl1pPr>
          </a:lstStyle>
          <a:p>
            <a:pPr lvl="0"/>
            <a:r>
              <a:rPr lang="cs-CZ"/>
              <a:t>Kliknutím lze upravit styly předlohy textu.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7" name="Zástupný symbol pro text 6">
            <a:extLst>
              <a:ext uri="{FF2B5EF4-FFF2-40B4-BE49-F238E27FC236}">
                <a16:creationId xmlns:a16="http://schemas.microsoft.com/office/drawing/2014/main" id="{A35A8BBC-20BC-4A89-8DEB-027CA02E1403}"/>
              </a:ext>
            </a:extLst>
          </p:cNvPr>
          <p:cNvSpPr>
            <a:spLocks noGrp="1"/>
          </p:cNvSpPr>
          <p:nvPr>
            <p:ph type="body" sz="quarter" idx="14" hasCustomPrompt="1"/>
          </p:nvPr>
        </p:nvSpPr>
        <p:spPr>
          <a:xfrm>
            <a:off x="4353636" y="5845248"/>
            <a:ext cx="4220406" cy="451329"/>
          </a:xfrm>
        </p:spPr>
        <p:txBody>
          <a:bodyPr>
            <a:normAutofit/>
          </a:bodyPr>
          <a:lstStyle>
            <a:lvl1pPr marL="0" indent="0">
              <a:buNone/>
              <a:defRPr sz="1600"/>
            </a:lvl1pPr>
            <a:lvl2pPr marL="342900" indent="0">
              <a:buNone/>
              <a:defRPr/>
            </a:lvl2pPr>
          </a:lstStyle>
          <a:p>
            <a:pPr lvl="0"/>
            <a:r>
              <a:rPr lang="cs-CZ" dirty="0"/>
              <a:t>Popis obrázku</a:t>
            </a:r>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sp>
        <p:nvSpPr>
          <p:cNvPr id="5" name="Zástupný symbol obrázku 4">
            <a:extLst>
              <a:ext uri="{FF2B5EF4-FFF2-40B4-BE49-F238E27FC236}">
                <a16:creationId xmlns:a16="http://schemas.microsoft.com/office/drawing/2014/main" id="{FB267E21-4D34-405D-8160-E08510993582}"/>
              </a:ext>
            </a:extLst>
          </p:cNvPr>
          <p:cNvSpPr>
            <a:spLocks noGrp="1"/>
          </p:cNvSpPr>
          <p:nvPr>
            <p:ph type="pic" sz="quarter" idx="17"/>
          </p:nvPr>
        </p:nvSpPr>
        <p:spPr>
          <a:xfrm>
            <a:off x="4352925" y="1677987"/>
            <a:ext cx="4221163" cy="4063947"/>
          </a:xfrm>
        </p:spPr>
        <p:txBody>
          <a:bodyPr/>
          <a:lstStyle>
            <a:lvl1pPr marL="0" indent="0">
              <a:buNone/>
              <a:defRPr/>
            </a:lvl1pPr>
          </a:lstStyle>
          <a:p>
            <a:r>
              <a:rPr lang="cs-CZ" dirty="0"/>
              <a:t>Kliknutím na ikonu přidáte obrázek.</a:t>
            </a:r>
          </a:p>
        </p:txBody>
      </p:sp>
      <p:pic>
        <p:nvPicPr>
          <p:cNvPr id="12" name="Obrázek 11">
            <a:extLst>
              <a:ext uri="{FF2B5EF4-FFF2-40B4-BE49-F238E27FC236}">
                <a16:creationId xmlns:a16="http://schemas.microsoft.com/office/drawing/2014/main" id="{BED52422-AA53-462A-9588-C2EB15DD92B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 y="1398025"/>
            <a:ext cx="9143935" cy="128015"/>
          </a:xfrm>
          <a:prstGeom prst="rect">
            <a:avLst/>
          </a:prstGeom>
        </p:spPr>
      </p:pic>
      <p:pic>
        <p:nvPicPr>
          <p:cNvPr id="13" name="Obrázek 12">
            <a:extLst>
              <a:ext uri="{FF2B5EF4-FFF2-40B4-BE49-F238E27FC236}">
                <a16:creationId xmlns:a16="http://schemas.microsoft.com/office/drawing/2014/main" id="{885662FE-56AF-4473-8FB8-F94BA27361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497748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adpis dvouřadkový a tři obrázky">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008276"/>
          </a:solidFill>
          <a:ln>
            <a:solidFill>
              <a:srgbClr val="0082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sp>
        <p:nvSpPr>
          <p:cNvPr id="5" name="Zástupný symbol obrázku 4">
            <a:extLst>
              <a:ext uri="{FF2B5EF4-FFF2-40B4-BE49-F238E27FC236}">
                <a16:creationId xmlns:a16="http://schemas.microsoft.com/office/drawing/2014/main" id="{FB267E21-4D34-405D-8160-E08510993582}"/>
              </a:ext>
            </a:extLst>
          </p:cNvPr>
          <p:cNvSpPr>
            <a:spLocks noGrp="1"/>
          </p:cNvSpPr>
          <p:nvPr>
            <p:ph type="pic" sz="quarter" idx="17"/>
          </p:nvPr>
        </p:nvSpPr>
        <p:spPr>
          <a:xfrm>
            <a:off x="554941" y="1752144"/>
            <a:ext cx="2556000" cy="2412000"/>
          </a:xfrm>
        </p:spPr>
        <p:txBody>
          <a:bodyPr/>
          <a:lstStyle>
            <a:lvl1pPr marL="0" indent="0">
              <a:buNone/>
              <a:defRPr/>
            </a:lvl1pPr>
          </a:lstStyle>
          <a:p>
            <a:r>
              <a:rPr lang="cs-CZ" dirty="0"/>
              <a:t>Kliknutím na ikonu přidáte obrázek.</a:t>
            </a:r>
          </a:p>
        </p:txBody>
      </p:sp>
      <p:sp>
        <p:nvSpPr>
          <p:cNvPr id="12" name="Zástupný symbol obrázku 4">
            <a:extLst>
              <a:ext uri="{FF2B5EF4-FFF2-40B4-BE49-F238E27FC236}">
                <a16:creationId xmlns:a16="http://schemas.microsoft.com/office/drawing/2014/main" id="{D8B971FF-A85B-47DA-8BFA-B06608B89126}"/>
              </a:ext>
            </a:extLst>
          </p:cNvPr>
          <p:cNvSpPr>
            <a:spLocks noGrp="1"/>
          </p:cNvSpPr>
          <p:nvPr>
            <p:ph type="pic" sz="quarter" idx="18"/>
          </p:nvPr>
        </p:nvSpPr>
        <p:spPr>
          <a:xfrm>
            <a:off x="5977717" y="1752144"/>
            <a:ext cx="2556000" cy="2412000"/>
          </a:xfrm>
        </p:spPr>
        <p:txBody>
          <a:bodyPr/>
          <a:lstStyle>
            <a:lvl1pPr marL="0" indent="0">
              <a:buNone/>
              <a:defRPr/>
            </a:lvl1pPr>
          </a:lstStyle>
          <a:p>
            <a:r>
              <a:rPr lang="cs-CZ" dirty="0"/>
              <a:t>Kliknutím na ikonu přidáte obrázek.</a:t>
            </a:r>
          </a:p>
        </p:txBody>
      </p:sp>
      <p:sp>
        <p:nvSpPr>
          <p:cNvPr id="13" name="Zástupný symbol obrázku 4">
            <a:extLst>
              <a:ext uri="{FF2B5EF4-FFF2-40B4-BE49-F238E27FC236}">
                <a16:creationId xmlns:a16="http://schemas.microsoft.com/office/drawing/2014/main" id="{ACBDDBB8-5CD5-4978-AD19-CD6573CF53C6}"/>
              </a:ext>
            </a:extLst>
          </p:cNvPr>
          <p:cNvSpPr>
            <a:spLocks noGrp="1"/>
          </p:cNvSpPr>
          <p:nvPr>
            <p:ph type="pic" sz="quarter" idx="19"/>
          </p:nvPr>
        </p:nvSpPr>
        <p:spPr>
          <a:xfrm>
            <a:off x="3266329" y="1752144"/>
            <a:ext cx="2556000" cy="2412000"/>
          </a:xfrm>
        </p:spPr>
        <p:txBody>
          <a:bodyPr/>
          <a:lstStyle>
            <a:lvl1pPr marL="0" indent="0">
              <a:buNone/>
              <a:defRPr/>
            </a:lvl1pPr>
          </a:lstStyle>
          <a:p>
            <a:r>
              <a:rPr lang="cs-CZ" dirty="0"/>
              <a:t>Kliknutím na ikonu přidáte obrázek.</a:t>
            </a:r>
          </a:p>
        </p:txBody>
      </p:sp>
      <p:sp>
        <p:nvSpPr>
          <p:cNvPr id="4" name="Zástupný symbol pro text 3">
            <a:extLst>
              <a:ext uri="{FF2B5EF4-FFF2-40B4-BE49-F238E27FC236}">
                <a16:creationId xmlns:a16="http://schemas.microsoft.com/office/drawing/2014/main" id="{8FEF2F59-3EE8-4600-99BC-5C4F53973824}"/>
              </a:ext>
            </a:extLst>
          </p:cNvPr>
          <p:cNvSpPr>
            <a:spLocks noGrp="1"/>
          </p:cNvSpPr>
          <p:nvPr>
            <p:ph type="body" sz="quarter" idx="20" hasCustomPrompt="1"/>
          </p:nvPr>
        </p:nvSpPr>
        <p:spPr>
          <a:xfrm>
            <a:off x="555625" y="4313239"/>
            <a:ext cx="2555875" cy="1867566"/>
          </a:xfrm>
        </p:spPr>
        <p:txBody>
          <a:bodyPr/>
          <a:lstStyle>
            <a:lvl1pPr marL="0" indent="0">
              <a:buNone/>
              <a:defRPr/>
            </a:lvl1pPr>
          </a:lstStyle>
          <a:p>
            <a:pPr lvl="0"/>
            <a:r>
              <a:rPr lang="cs-CZ" dirty="0"/>
              <a:t>První text</a:t>
            </a:r>
          </a:p>
        </p:txBody>
      </p:sp>
      <p:sp>
        <p:nvSpPr>
          <p:cNvPr id="18" name="Zástupný symbol pro text 3">
            <a:extLst>
              <a:ext uri="{FF2B5EF4-FFF2-40B4-BE49-F238E27FC236}">
                <a16:creationId xmlns:a16="http://schemas.microsoft.com/office/drawing/2014/main" id="{452B7608-4F61-44E9-905F-EE70505C300F}"/>
              </a:ext>
            </a:extLst>
          </p:cNvPr>
          <p:cNvSpPr>
            <a:spLocks noGrp="1"/>
          </p:cNvSpPr>
          <p:nvPr>
            <p:ph type="body" sz="quarter" idx="21" hasCustomPrompt="1"/>
          </p:nvPr>
        </p:nvSpPr>
        <p:spPr>
          <a:xfrm>
            <a:off x="3266329" y="4312635"/>
            <a:ext cx="2555875" cy="1868170"/>
          </a:xfrm>
        </p:spPr>
        <p:txBody>
          <a:bodyPr/>
          <a:lstStyle>
            <a:lvl1pPr marL="0" indent="0">
              <a:buNone/>
              <a:defRPr/>
            </a:lvl1pPr>
          </a:lstStyle>
          <a:p>
            <a:pPr lvl="0"/>
            <a:r>
              <a:rPr lang="cs-CZ" dirty="0"/>
              <a:t>Druhý text</a:t>
            </a:r>
          </a:p>
        </p:txBody>
      </p:sp>
      <p:sp>
        <p:nvSpPr>
          <p:cNvPr id="20" name="Zástupný symbol pro text 3">
            <a:extLst>
              <a:ext uri="{FF2B5EF4-FFF2-40B4-BE49-F238E27FC236}">
                <a16:creationId xmlns:a16="http://schemas.microsoft.com/office/drawing/2014/main" id="{A9694961-1D4B-4475-9E48-A42C702077D8}"/>
              </a:ext>
            </a:extLst>
          </p:cNvPr>
          <p:cNvSpPr>
            <a:spLocks noGrp="1"/>
          </p:cNvSpPr>
          <p:nvPr>
            <p:ph type="body" sz="quarter" idx="22" hasCustomPrompt="1"/>
          </p:nvPr>
        </p:nvSpPr>
        <p:spPr>
          <a:xfrm>
            <a:off x="5977842" y="4312634"/>
            <a:ext cx="2555875" cy="1868170"/>
          </a:xfrm>
        </p:spPr>
        <p:txBody>
          <a:bodyPr/>
          <a:lstStyle>
            <a:lvl1pPr marL="0" indent="0">
              <a:buNone/>
              <a:defRPr/>
            </a:lvl1pPr>
          </a:lstStyle>
          <a:p>
            <a:pPr lvl="0"/>
            <a:r>
              <a:rPr lang="cs-CZ" dirty="0"/>
              <a:t>Třetí text</a:t>
            </a:r>
          </a:p>
        </p:txBody>
      </p:sp>
      <p:cxnSp>
        <p:nvCxnSpPr>
          <p:cNvPr id="10" name="Přímá spojnice 9">
            <a:extLst>
              <a:ext uri="{FF2B5EF4-FFF2-40B4-BE49-F238E27FC236}">
                <a16:creationId xmlns:a16="http://schemas.microsoft.com/office/drawing/2014/main" id="{171D9D79-92EA-4B0D-8D70-6BE34D85F006}"/>
              </a:ext>
            </a:extLst>
          </p:cNvPr>
          <p:cNvCxnSpPr/>
          <p:nvPr userDrawn="1"/>
        </p:nvCxnSpPr>
        <p:spPr>
          <a:xfrm>
            <a:off x="3198089" y="4312633"/>
            <a:ext cx="0" cy="1836000"/>
          </a:xfrm>
          <a:prstGeom prst="line">
            <a:avLst/>
          </a:prstGeom>
          <a:ln w="12700">
            <a:solidFill>
              <a:srgbClr val="008276"/>
            </a:solidFill>
          </a:ln>
        </p:spPr>
        <p:style>
          <a:lnRef idx="1">
            <a:schemeClr val="accent1"/>
          </a:lnRef>
          <a:fillRef idx="0">
            <a:schemeClr val="accent1"/>
          </a:fillRef>
          <a:effectRef idx="0">
            <a:schemeClr val="accent1"/>
          </a:effectRef>
          <a:fontRef idx="minor">
            <a:schemeClr val="tx1"/>
          </a:fontRef>
        </p:style>
      </p:cxnSp>
      <p:cxnSp>
        <p:nvCxnSpPr>
          <p:cNvPr id="21" name="Přímá spojnice 20">
            <a:extLst>
              <a:ext uri="{FF2B5EF4-FFF2-40B4-BE49-F238E27FC236}">
                <a16:creationId xmlns:a16="http://schemas.microsoft.com/office/drawing/2014/main" id="{9EC8B389-96FC-47B0-8D2E-ED3E56AECA9E}"/>
              </a:ext>
            </a:extLst>
          </p:cNvPr>
          <p:cNvCxnSpPr/>
          <p:nvPr userDrawn="1"/>
        </p:nvCxnSpPr>
        <p:spPr>
          <a:xfrm>
            <a:off x="5895829" y="4344804"/>
            <a:ext cx="0" cy="1836000"/>
          </a:xfrm>
          <a:prstGeom prst="line">
            <a:avLst/>
          </a:prstGeom>
          <a:ln w="12700">
            <a:solidFill>
              <a:srgbClr val="008276"/>
            </a:solidFill>
          </a:ln>
        </p:spPr>
        <p:style>
          <a:lnRef idx="1">
            <a:schemeClr val="accent1"/>
          </a:lnRef>
          <a:fillRef idx="0">
            <a:schemeClr val="accent1"/>
          </a:fillRef>
          <a:effectRef idx="0">
            <a:schemeClr val="accent1"/>
          </a:effectRef>
          <a:fontRef idx="minor">
            <a:schemeClr val="tx1"/>
          </a:fontRef>
        </p:style>
      </p:cxnSp>
      <p:pic>
        <p:nvPicPr>
          <p:cNvPr id="22" name="Obrázek 21">
            <a:extLst>
              <a:ext uri="{FF2B5EF4-FFF2-40B4-BE49-F238E27FC236}">
                <a16:creationId xmlns:a16="http://schemas.microsoft.com/office/drawing/2014/main" id="{312025C9-8689-4B48-8F17-3C68DA4CF7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 y="1398025"/>
            <a:ext cx="9143935" cy="128015"/>
          </a:xfrm>
          <a:prstGeom prst="rect">
            <a:avLst/>
          </a:prstGeom>
        </p:spPr>
      </p:pic>
      <p:pic>
        <p:nvPicPr>
          <p:cNvPr id="23" name="Obrázek 22">
            <a:extLst>
              <a:ext uri="{FF2B5EF4-FFF2-40B4-BE49-F238E27FC236}">
                <a16:creationId xmlns:a16="http://schemas.microsoft.com/office/drawing/2014/main" id="{FB8D566A-8B04-4DFE-B5E0-C4423183D70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1058393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adpis dvouřadkový a graf">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008276"/>
          </a:solidFill>
          <a:ln>
            <a:solidFill>
              <a:srgbClr val="0082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sp>
        <p:nvSpPr>
          <p:cNvPr id="3" name="Zástupný symbol pro graf 2">
            <a:extLst>
              <a:ext uri="{FF2B5EF4-FFF2-40B4-BE49-F238E27FC236}">
                <a16:creationId xmlns:a16="http://schemas.microsoft.com/office/drawing/2014/main" id="{39625EF4-0D99-4573-ABCD-83E81C13C3A5}"/>
              </a:ext>
            </a:extLst>
          </p:cNvPr>
          <p:cNvSpPr>
            <a:spLocks noGrp="1"/>
          </p:cNvSpPr>
          <p:nvPr>
            <p:ph type="chart" sz="quarter" idx="17"/>
          </p:nvPr>
        </p:nvSpPr>
        <p:spPr>
          <a:xfrm>
            <a:off x="569913" y="1684338"/>
            <a:ext cx="8004175" cy="4605337"/>
          </a:xfrm>
        </p:spPr>
        <p:txBody>
          <a:bodyPr/>
          <a:lstStyle>
            <a:lvl1pPr marL="0" indent="0">
              <a:buNone/>
              <a:defRPr/>
            </a:lvl1pPr>
          </a:lstStyle>
          <a:p>
            <a:r>
              <a:rPr lang="cs-CZ" dirty="0"/>
              <a:t>Kliknutím na ikonu přidáte graf.</a:t>
            </a:r>
          </a:p>
        </p:txBody>
      </p:sp>
      <p:pic>
        <p:nvPicPr>
          <p:cNvPr id="10" name="Obrázek 9">
            <a:extLst>
              <a:ext uri="{FF2B5EF4-FFF2-40B4-BE49-F238E27FC236}">
                <a16:creationId xmlns:a16="http://schemas.microsoft.com/office/drawing/2014/main" id="{02BBCD4E-1929-4BB6-B4D2-8C703C395C8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 y="1398025"/>
            <a:ext cx="9143935" cy="128015"/>
          </a:xfrm>
          <a:prstGeom prst="rect">
            <a:avLst/>
          </a:prstGeom>
        </p:spPr>
      </p:pic>
      <p:pic>
        <p:nvPicPr>
          <p:cNvPr id="12" name="Obrázek 11">
            <a:extLst>
              <a:ext uri="{FF2B5EF4-FFF2-40B4-BE49-F238E27FC236}">
                <a16:creationId xmlns:a16="http://schemas.microsoft.com/office/drawing/2014/main" id="{8F41ACE1-C640-451F-93CF-8AAB4D7F28A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157559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dpis dvouřadkový a tabulka">
    <p:spTree>
      <p:nvGrpSpPr>
        <p:cNvPr id="1" name=""/>
        <p:cNvGrpSpPr/>
        <p:nvPr/>
      </p:nvGrpSpPr>
      <p:grpSpPr>
        <a:xfrm>
          <a:off x="0" y="0"/>
          <a:ext cx="0" cy="0"/>
          <a:chOff x="0" y="0"/>
          <a:chExt cx="0" cy="0"/>
        </a:xfrm>
      </p:grpSpPr>
      <p:sp>
        <p:nvSpPr>
          <p:cNvPr id="19" name="Obdélník 18">
            <a:extLst>
              <a:ext uri="{FF2B5EF4-FFF2-40B4-BE49-F238E27FC236}">
                <a16:creationId xmlns:a16="http://schemas.microsoft.com/office/drawing/2014/main" id="{6D773097-E1D1-4068-BFDF-28B0431E804D}"/>
              </a:ext>
            </a:extLst>
          </p:cNvPr>
          <p:cNvSpPr/>
          <p:nvPr userDrawn="1"/>
        </p:nvSpPr>
        <p:spPr>
          <a:xfrm>
            <a:off x="0" y="0"/>
            <a:ext cx="9180000" cy="1385155"/>
          </a:xfrm>
          <a:prstGeom prst="rect">
            <a:avLst/>
          </a:prstGeom>
          <a:solidFill>
            <a:srgbClr val="008276"/>
          </a:solidFill>
          <a:ln>
            <a:solidFill>
              <a:srgbClr val="0082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dirty="0"/>
          </a:p>
        </p:txBody>
      </p:sp>
      <p:sp>
        <p:nvSpPr>
          <p:cNvPr id="15" name="Nadpis 1">
            <a:extLst>
              <a:ext uri="{FF2B5EF4-FFF2-40B4-BE49-F238E27FC236}">
                <a16:creationId xmlns:a16="http://schemas.microsoft.com/office/drawing/2014/main" id="{0FBD9941-1351-4307-864A-F5EA5E0FD7EA}"/>
              </a:ext>
            </a:extLst>
          </p:cNvPr>
          <p:cNvSpPr>
            <a:spLocks noGrp="1"/>
          </p:cNvSpPr>
          <p:nvPr>
            <p:ph type="title" hasCustomPrompt="1"/>
          </p:nvPr>
        </p:nvSpPr>
        <p:spPr>
          <a:xfrm>
            <a:off x="0" y="1"/>
            <a:ext cx="9144000" cy="1385155"/>
          </a:xfrm>
        </p:spPr>
        <p:txBody>
          <a:bodyPr/>
          <a:lstStyle>
            <a:lvl1pPr>
              <a:defRPr/>
            </a:lvl1pPr>
          </a:lstStyle>
          <a:p>
            <a:r>
              <a:rPr lang="cs-CZ" dirty="0"/>
              <a:t>první řádek  nadpisu</a:t>
            </a:r>
          </a:p>
        </p:txBody>
      </p:sp>
      <p:sp>
        <p:nvSpPr>
          <p:cNvPr id="6" name="Zástupný symbol pro číslo snímku 5">
            <a:extLst>
              <a:ext uri="{FF2B5EF4-FFF2-40B4-BE49-F238E27FC236}">
                <a16:creationId xmlns:a16="http://schemas.microsoft.com/office/drawing/2014/main" id="{FA4CE084-D11D-42CE-A2D3-310DA1C55994}"/>
              </a:ext>
            </a:extLst>
          </p:cNvPr>
          <p:cNvSpPr>
            <a:spLocks noGrp="1"/>
          </p:cNvSpPr>
          <p:nvPr>
            <p:ph type="sldNum" sz="quarter" idx="12"/>
          </p:nvPr>
        </p:nvSpPr>
        <p:spPr>
          <a:xfrm>
            <a:off x="6478418" y="6479183"/>
            <a:ext cx="2095623" cy="365125"/>
          </a:xfrm>
        </p:spPr>
        <p:txBody>
          <a:bodyPr/>
          <a:lstStyle>
            <a:lvl1pPr>
              <a:defRPr>
                <a:solidFill>
                  <a:srgbClr val="008276"/>
                </a:solidFill>
              </a:defRPr>
            </a:lvl1pPr>
          </a:lstStyle>
          <a:p>
            <a:fld id="{D83BD07D-5885-48DF-B570-0C7EF7FA7CBC}" type="slidenum">
              <a:rPr lang="cs-CZ" smtClean="0"/>
              <a:pPr/>
              <a:t>‹#›</a:t>
            </a:fld>
            <a:endParaRPr lang="cs-CZ" dirty="0"/>
          </a:p>
        </p:txBody>
      </p:sp>
      <p:sp>
        <p:nvSpPr>
          <p:cNvPr id="9" name="Zástupný symbol pro text 8">
            <a:extLst>
              <a:ext uri="{FF2B5EF4-FFF2-40B4-BE49-F238E27FC236}">
                <a16:creationId xmlns:a16="http://schemas.microsoft.com/office/drawing/2014/main" id="{CB904088-836B-4F96-832E-C43FDB462DF5}"/>
              </a:ext>
            </a:extLst>
          </p:cNvPr>
          <p:cNvSpPr>
            <a:spLocks noGrp="1"/>
          </p:cNvSpPr>
          <p:nvPr>
            <p:ph type="body" sz="quarter" idx="15" hasCustomPrompt="1"/>
          </p:nvPr>
        </p:nvSpPr>
        <p:spPr>
          <a:xfrm>
            <a:off x="628650" y="6478589"/>
            <a:ext cx="5716191" cy="365125"/>
          </a:xfrm>
        </p:spPr>
        <p:txBody>
          <a:bodyPr>
            <a:normAutofit/>
          </a:bodyPr>
          <a:lstStyle>
            <a:lvl1pPr marL="0" indent="0">
              <a:buNone/>
              <a:defRPr sz="1600"/>
            </a:lvl1pPr>
          </a:lstStyle>
          <a:p>
            <a:pPr lvl="0"/>
            <a:r>
              <a:rPr lang="cs-CZ" dirty="0"/>
              <a:t>místo pro poznámku</a:t>
            </a:r>
          </a:p>
        </p:txBody>
      </p:sp>
      <p:sp>
        <p:nvSpPr>
          <p:cNvPr id="11" name="Zástupný symbol pro text 10">
            <a:extLst>
              <a:ext uri="{FF2B5EF4-FFF2-40B4-BE49-F238E27FC236}">
                <a16:creationId xmlns:a16="http://schemas.microsoft.com/office/drawing/2014/main" id="{61BD0127-6D03-4DD7-BD1B-E839F028DB5F}"/>
              </a:ext>
            </a:extLst>
          </p:cNvPr>
          <p:cNvSpPr>
            <a:spLocks noGrp="1"/>
          </p:cNvSpPr>
          <p:nvPr>
            <p:ph type="body" sz="quarter" idx="16" hasCustomPrompt="1"/>
          </p:nvPr>
        </p:nvSpPr>
        <p:spPr>
          <a:xfrm>
            <a:off x="569957" y="871622"/>
            <a:ext cx="5476001" cy="405266"/>
          </a:xfrm>
        </p:spPr>
        <p:txBody>
          <a:bodyPr>
            <a:normAutofit/>
          </a:bodyPr>
          <a:lstStyle>
            <a:lvl1pPr marL="0" indent="0">
              <a:buNone/>
              <a:defRPr sz="2800" b="1">
                <a:solidFill>
                  <a:schemeClr val="bg1"/>
                </a:solidFill>
              </a:defRPr>
            </a:lvl1pPr>
          </a:lstStyle>
          <a:p>
            <a:pPr lvl="0"/>
            <a:r>
              <a:rPr lang="cs-CZ" dirty="0"/>
              <a:t>druhý řádek textu</a:t>
            </a:r>
          </a:p>
        </p:txBody>
      </p:sp>
      <p:sp>
        <p:nvSpPr>
          <p:cNvPr id="3" name="Zástupný symbol pro tabulku 2">
            <a:extLst>
              <a:ext uri="{FF2B5EF4-FFF2-40B4-BE49-F238E27FC236}">
                <a16:creationId xmlns:a16="http://schemas.microsoft.com/office/drawing/2014/main" id="{243075CB-445F-451D-B78F-591C98050237}"/>
              </a:ext>
            </a:extLst>
          </p:cNvPr>
          <p:cNvSpPr>
            <a:spLocks noGrp="1"/>
          </p:cNvSpPr>
          <p:nvPr>
            <p:ph type="tbl" sz="quarter" idx="17"/>
          </p:nvPr>
        </p:nvSpPr>
        <p:spPr>
          <a:xfrm>
            <a:off x="2815388" y="1744663"/>
            <a:ext cx="5758699" cy="3841144"/>
          </a:xfrm>
        </p:spPr>
        <p:txBody>
          <a:bodyPr>
            <a:normAutofit/>
          </a:bodyPr>
          <a:lstStyle>
            <a:lvl1pPr marL="0" indent="0">
              <a:buNone/>
              <a:defRPr sz="2000" b="1"/>
            </a:lvl1pPr>
          </a:lstStyle>
          <a:p>
            <a:r>
              <a:rPr lang="cs-CZ" dirty="0"/>
              <a:t>Kliknutím na ikonu přidáte tabulku.</a:t>
            </a:r>
          </a:p>
        </p:txBody>
      </p:sp>
      <p:sp>
        <p:nvSpPr>
          <p:cNvPr id="5" name="Zástupný symbol pro text 4">
            <a:extLst>
              <a:ext uri="{FF2B5EF4-FFF2-40B4-BE49-F238E27FC236}">
                <a16:creationId xmlns:a16="http://schemas.microsoft.com/office/drawing/2014/main" id="{841296A6-9ACC-42C7-B6BE-AB8D41837E1B}"/>
              </a:ext>
            </a:extLst>
          </p:cNvPr>
          <p:cNvSpPr>
            <a:spLocks noGrp="1"/>
          </p:cNvSpPr>
          <p:nvPr>
            <p:ph type="body" sz="quarter" idx="18" hasCustomPrompt="1"/>
          </p:nvPr>
        </p:nvSpPr>
        <p:spPr>
          <a:xfrm>
            <a:off x="569913" y="5690937"/>
            <a:ext cx="8004175" cy="598738"/>
          </a:xfrm>
        </p:spPr>
        <p:txBody>
          <a:bodyPr>
            <a:normAutofit/>
          </a:bodyPr>
          <a:lstStyle>
            <a:lvl1pPr marL="0" indent="0">
              <a:buNone/>
              <a:defRPr sz="1800"/>
            </a:lvl1pPr>
            <a:lvl2pPr marL="342900" indent="0">
              <a:buNone/>
              <a:defRPr/>
            </a:lvl2pPr>
          </a:lstStyle>
          <a:p>
            <a:pPr lvl="0"/>
            <a:r>
              <a:rPr lang="cs-CZ" dirty="0"/>
              <a:t>Popis tabulky</a:t>
            </a:r>
          </a:p>
        </p:txBody>
      </p:sp>
      <p:pic>
        <p:nvPicPr>
          <p:cNvPr id="12" name="Obrázek 11">
            <a:extLst>
              <a:ext uri="{FF2B5EF4-FFF2-40B4-BE49-F238E27FC236}">
                <a16:creationId xmlns:a16="http://schemas.microsoft.com/office/drawing/2014/main" id="{4D7D2839-C647-4D3B-864E-39146D81B99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 y="1398025"/>
            <a:ext cx="9143935" cy="128015"/>
          </a:xfrm>
          <a:prstGeom prst="rect">
            <a:avLst/>
          </a:prstGeom>
        </p:spPr>
      </p:pic>
      <p:pic>
        <p:nvPicPr>
          <p:cNvPr id="13" name="Obrázek 12">
            <a:extLst>
              <a:ext uri="{FF2B5EF4-FFF2-40B4-BE49-F238E27FC236}">
                <a16:creationId xmlns:a16="http://schemas.microsoft.com/office/drawing/2014/main" id="{0C8BC9D6-C0AA-488F-B9DB-80A7D07B30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56875" y="485421"/>
            <a:ext cx="2160000" cy="540001"/>
          </a:xfrm>
          <a:prstGeom prst="rect">
            <a:avLst/>
          </a:prstGeom>
        </p:spPr>
      </p:pic>
    </p:spTree>
    <p:extLst>
      <p:ext uri="{BB962C8B-B14F-4D97-AF65-F5344CB8AC3E}">
        <p14:creationId xmlns:p14="http://schemas.microsoft.com/office/powerpoint/2010/main" val="3962811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5C41B7A3-1625-4A50-AEAD-39F18A946597}"/>
              </a:ext>
            </a:extLst>
          </p:cNvPr>
          <p:cNvSpPr>
            <a:spLocks noGrp="1"/>
          </p:cNvSpPr>
          <p:nvPr>
            <p:ph type="title"/>
          </p:nvPr>
        </p:nvSpPr>
        <p:spPr>
          <a:xfrm>
            <a:off x="0" y="1"/>
            <a:ext cx="9144000" cy="1555844"/>
          </a:xfrm>
          <a:prstGeom prst="rect">
            <a:avLst/>
          </a:prstGeom>
          <a:noFill/>
          <a:ln>
            <a:noFill/>
          </a:ln>
        </p:spPr>
        <p:txBody>
          <a:bodyPr vert="horz" lIns="91440" tIns="45720" rIns="91440" bIns="45720" rtlCol="0" anchor="ctr">
            <a:normAutofit/>
          </a:bodyPr>
          <a:lstStyle/>
          <a:p>
            <a:r>
              <a:rPr lang="cs-CZ" dirty="0"/>
              <a:t>Kliknutím lze upravit styl.</a:t>
            </a:r>
          </a:p>
        </p:txBody>
      </p:sp>
      <p:sp>
        <p:nvSpPr>
          <p:cNvPr id="3" name="Zástupný symbol pro text 2">
            <a:extLst>
              <a:ext uri="{FF2B5EF4-FFF2-40B4-BE49-F238E27FC236}">
                <a16:creationId xmlns:a16="http://schemas.microsoft.com/office/drawing/2014/main" id="{F2A020AA-ECC7-4474-B826-21223D6C41CC}"/>
              </a:ext>
            </a:extLst>
          </p:cNvPr>
          <p:cNvSpPr>
            <a:spLocks noGrp="1"/>
          </p:cNvSpPr>
          <p:nvPr>
            <p:ph type="body" idx="1"/>
          </p:nvPr>
        </p:nvSpPr>
        <p:spPr>
          <a:xfrm>
            <a:off x="542499" y="1774210"/>
            <a:ext cx="8167333" cy="4580172"/>
          </a:xfrm>
          <a:prstGeom prst="rect">
            <a:avLst/>
          </a:prstGeom>
        </p:spPr>
        <p:txBody>
          <a:bodyPr vert="horz" lIns="91440" tIns="45720" rIns="91440" bIns="45720" rtlCol="0">
            <a:normAutofit/>
          </a:bodyPr>
          <a:lstStyle/>
          <a:p>
            <a:pPr lvl="0"/>
            <a:r>
              <a:rPr lang="cs-CZ" dirty="0"/>
              <a:t>Upravte styly předlohy textu.</a:t>
            </a:r>
          </a:p>
          <a:p>
            <a:pPr lvl="1"/>
            <a:r>
              <a:rPr lang="cs-CZ" dirty="0"/>
              <a:t>Druhá úroveň</a:t>
            </a:r>
          </a:p>
        </p:txBody>
      </p:sp>
      <p:sp>
        <p:nvSpPr>
          <p:cNvPr id="6" name="Zástupný symbol pro číslo snímku 5">
            <a:extLst>
              <a:ext uri="{FF2B5EF4-FFF2-40B4-BE49-F238E27FC236}">
                <a16:creationId xmlns:a16="http://schemas.microsoft.com/office/drawing/2014/main" id="{6B52E7AF-D4B8-4711-9A70-4E416AD504E6}"/>
              </a:ext>
            </a:extLst>
          </p:cNvPr>
          <p:cNvSpPr>
            <a:spLocks noGrp="1"/>
          </p:cNvSpPr>
          <p:nvPr>
            <p:ph type="sldNum" sz="quarter" idx="4"/>
          </p:nvPr>
        </p:nvSpPr>
        <p:spPr>
          <a:xfrm>
            <a:off x="6652431" y="6479183"/>
            <a:ext cx="2057400" cy="365125"/>
          </a:xfrm>
          <a:prstGeom prst="rect">
            <a:avLst/>
          </a:prstGeom>
        </p:spPr>
        <p:txBody>
          <a:bodyPr vert="horz" lIns="91440" tIns="45720" rIns="91440" bIns="45720" rtlCol="0" anchor="ctr"/>
          <a:lstStyle>
            <a:lvl1pPr algn="r">
              <a:defRPr sz="1600">
                <a:solidFill>
                  <a:srgbClr val="008276"/>
                </a:solidFill>
              </a:defRPr>
            </a:lvl1pPr>
          </a:lstStyle>
          <a:p>
            <a:fld id="{D83BD07D-5885-48DF-B570-0C7EF7FA7CBC}" type="slidenum">
              <a:rPr lang="cs-CZ" smtClean="0"/>
              <a:pPr/>
              <a:t>‹#›</a:t>
            </a:fld>
            <a:endParaRPr lang="cs-CZ" dirty="0"/>
          </a:p>
        </p:txBody>
      </p:sp>
      <p:cxnSp>
        <p:nvCxnSpPr>
          <p:cNvPr id="9" name="Přímá spojnice 8">
            <a:extLst>
              <a:ext uri="{FF2B5EF4-FFF2-40B4-BE49-F238E27FC236}">
                <a16:creationId xmlns:a16="http://schemas.microsoft.com/office/drawing/2014/main" id="{20A03B06-45A5-4573-A15C-112DB4EA109A}"/>
              </a:ext>
            </a:extLst>
          </p:cNvPr>
          <p:cNvCxnSpPr>
            <a:cxnSpLocks/>
          </p:cNvCxnSpPr>
          <p:nvPr userDrawn="1"/>
        </p:nvCxnSpPr>
        <p:spPr>
          <a:xfrm>
            <a:off x="-30707" y="6354387"/>
            <a:ext cx="9207000" cy="0"/>
          </a:xfrm>
          <a:prstGeom prst="line">
            <a:avLst/>
          </a:prstGeom>
          <a:ln w="28575">
            <a:solidFill>
              <a:srgbClr val="00827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2651930"/>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70" r:id="rId3"/>
    <p:sldLayoutId id="2147483656" r:id="rId4"/>
    <p:sldLayoutId id="2147483664" r:id="rId5"/>
    <p:sldLayoutId id="2147483665" r:id="rId6"/>
    <p:sldLayoutId id="2147483666" r:id="rId7"/>
    <p:sldLayoutId id="2147483668" r:id="rId8"/>
    <p:sldLayoutId id="2147483669" r:id="rId9"/>
    <p:sldLayoutId id="2147483673" r:id="rId10"/>
  </p:sldLayoutIdLst>
  <p:hf hdr="0" ftr="0" dt="0"/>
  <p:txStyles>
    <p:titleStyle>
      <a:lvl1pPr marL="542925" indent="0" algn="l" defTabSz="685800" rtl="0" eaLnBrk="1" latinLnBrk="0" hangingPunct="1">
        <a:lnSpc>
          <a:spcPct val="90000"/>
        </a:lnSpc>
        <a:spcBef>
          <a:spcPct val="0"/>
        </a:spcBef>
        <a:buNone/>
        <a:defRPr sz="3000" b="1" i="0" kern="1200" cap="all" baseline="0">
          <a:solidFill>
            <a:schemeClr val="bg1"/>
          </a:solidFill>
          <a:latin typeface="+mj-lt"/>
          <a:ea typeface="+mj-ea"/>
          <a:cs typeface="+mj-cs"/>
        </a:defRPr>
      </a:lvl1pPr>
    </p:titleStyle>
    <p:bodyStyle>
      <a:lvl1pPr marL="171450" indent="-171450" algn="l" defTabSz="685800" rtl="0" eaLnBrk="1" latinLnBrk="0" hangingPunct="1">
        <a:lnSpc>
          <a:spcPct val="90000"/>
        </a:lnSpc>
        <a:spcBef>
          <a:spcPts val="750"/>
        </a:spcBef>
        <a:buClr>
          <a:srgbClr val="008276"/>
        </a:buClr>
        <a:buFont typeface="Arial" panose="020B0604020202020204" pitchFamily="34" charset="0"/>
        <a:buChar char="•"/>
        <a:defRPr sz="2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Clr>
          <a:srgbClr val="008276"/>
        </a:buClr>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5C41B7A3-1625-4A50-AEAD-39F18A946597}"/>
              </a:ext>
            </a:extLst>
          </p:cNvPr>
          <p:cNvSpPr>
            <a:spLocks noGrp="1"/>
          </p:cNvSpPr>
          <p:nvPr>
            <p:ph type="title"/>
          </p:nvPr>
        </p:nvSpPr>
        <p:spPr>
          <a:xfrm>
            <a:off x="0" y="1"/>
            <a:ext cx="9144000" cy="1555844"/>
          </a:xfrm>
          <a:prstGeom prst="rect">
            <a:avLst/>
          </a:prstGeom>
          <a:noFill/>
          <a:ln>
            <a:noFill/>
          </a:ln>
        </p:spPr>
        <p:txBody>
          <a:bodyPr vert="horz" lIns="91440" tIns="45720" rIns="91440" bIns="45720" rtlCol="0" anchor="ctr">
            <a:normAutofit/>
          </a:bodyPr>
          <a:lstStyle/>
          <a:p>
            <a:r>
              <a:rPr lang="cs-CZ" dirty="0"/>
              <a:t>Kliknutím lze upravit styl.</a:t>
            </a:r>
          </a:p>
        </p:txBody>
      </p:sp>
      <p:sp>
        <p:nvSpPr>
          <p:cNvPr id="3" name="Zástupný symbol pro text 2">
            <a:extLst>
              <a:ext uri="{FF2B5EF4-FFF2-40B4-BE49-F238E27FC236}">
                <a16:creationId xmlns:a16="http://schemas.microsoft.com/office/drawing/2014/main" id="{F2A020AA-ECC7-4474-B826-21223D6C41CC}"/>
              </a:ext>
            </a:extLst>
          </p:cNvPr>
          <p:cNvSpPr>
            <a:spLocks noGrp="1"/>
          </p:cNvSpPr>
          <p:nvPr>
            <p:ph type="body" idx="1"/>
          </p:nvPr>
        </p:nvSpPr>
        <p:spPr>
          <a:xfrm>
            <a:off x="542499" y="1774210"/>
            <a:ext cx="8167333" cy="4580172"/>
          </a:xfrm>
          <a:prstGeom prst="rect">
            <a:avLst/>
          </a:prstGeom>
        </p:spPr>
        <p:txBody>
          <a:bodyPr vert="horz" lIns="91440" tIns="45720" rIns="91440" bIns="45720" rtlCol="0">
            <a:normAutofit/>
          </a:bodyPr>
          <a:lstStyle/>
          <a:p>
            <a:pPr lvl="0"/>
            <a:r>
              <a:rPr lang="cs-CZ" dirty="0"/>
              <a:t>Upravte styly předlohy textu.</a:t>
            </a:r>
          </a:p>
          <a:p>
            <a:pPr lvl="1"/>
            <a:r>
              <a:rPr lang="cs-CZ" dirty="0"/>
              <a:t>Druhá úroveň</a:t>
            </a:r>
          </a:p>
        </p:txBody>
      </p:sp>
      <p:sp>
        <p:nvSpPr>
          <p:cNvPr id="6" name="Zástupný symbol pro číslo snímku 5">
            <a:extLst>
              <a:ext uri="{FF2B5EF4-FFF2-40B4-BE49-F238E27FC236}">
                <a16:creationId xmlns:a16="http://schemas.microsoft.com/office/drawing/2014/main" id="{6B52E7AF-D4B8-4711-9A70-4E416AD504E6}"/>
              </a:ext>
            </a:extLst>
          </p:cNvPr>
          <p:cNvSpPr>
            <a:spLocks noGrp="1"/>
          </p:cNvSpPr>
          <p:nvPr>
            <p:ph type="sldNum" sz="quarter" idx="4"/>
          </p:nvPr>
        </p:nvSpPr>
        <p:spPr>
          <a:xfrm>
            <a:off x="6652431" y="6479183"/>
            <a:ext cx="2057400" cy="365125"/>
          </a:xfrm>
          <a:prstGeom prst="rect">
            <a:avLst/>
          </a:prstGeom>
        </p:spPr>
        <p:txBody>
          <a:bodyPr vert="horz" lIns="91440" tIns="45720" rIns="91440" bIns="45720" rtlCol="0" anchor="ctr"/>
          <a:lstStyle>
            <a:lvl1pPr algn="r">
              <a:defRPr sz="1600">
                <a:solidFill>
                  <a:srgbClr val="008276"/>
                </a:solidFill>
              </a:defRPr>
            </a:lvl1pPr>
          </a:lstStyle>
          <a:p>
            <a:fld id="{D83BD07D-5885-48DF-B570-0C7EF7FA7CBC}" type="slidenum">
              <a:rPr lang="cs-CZ" smtClean="0"/>
              <a:pPr/>
              <a:t>‹#›</a:t>
            </a:fld>
            <a:endParaRPr lang="cs-CZ" dirty="0"/>
          </a:p>
        </p:txBody>
      </p:sp>
      <p:cxnSp>
        <p:nvCxnSpPr>
          <p:cNvPr id="9" name="Přímá spojnice 8">
            <a:extLst>
              <a:ext uri="{FF2B5EF4-FFF2-40B4-BE49-F238E27FC236}">
                <a16:creationId xmlns:a16="http://schemas.microsoft.com/office/drawing/2014/main" id="{20A03B06-45A5-4573-A15C-112DB4EA109A}"/>
              </a:ext>
            </a:extLst>
          </p:cNvPr>
          <p:cNvCxnSpPr>
            <a:cxnSpLocks/>
          </p:cNvCxnSpPr>
          <p:nvPr userDrawn="1"/>
        </p:nvCxnSpPr>
        <p:spPr>
          <a:xfrm>
            <a:off x="-30707" y="6354387"/>
            <a:ext cx="9207000" cy="0"/>
          </a:xfrm>
          <a:prstGeom prst="line">
            <a:avLst/>
          </a:prstGeom>
          <a:ln w="28575">
            <a:solidFill>
              <a:srgbClr val="00827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5034516"/>
      </p:ext>
    </p:extLst>
  </p:cSld>
  <p:clrMap bg1="lt1" tx1="dk1" bg2="lt2" tx2="dk2" accent1="accent1" accent2="accent2" accent3="accent3" accent4="accent4" accent5="accent5" accent6="accent6" hlink="hlink" folHlink="folHlink"/>
  <p:sldLayoutIdLst>
    <p:sldLayoutId id="2147483696" r:id="rId1"/>
    <p:sldLayoutId id="2147483703" r:id="rId2"/>
    <p:sldLayoutId id="2147483697" r:id="rId3"/>
    <p:sldLayoutId id="2147483698" r:id="rId4"/>
    <p:sldLayoutId id="2147483699" r:id="rId5"/>
    <p:sldLayoutId id="2147483700" r:id="rId6"/>
    <p:sldLayoutId id="2147483701" r:id="rId7"/>
    <p:sldLayoutId id="2147483702" r:id="rId8"/>
  </p:sldLayoutIdLst>
  <p:hf hdr="0" ftr="0" dt="0"/>
  <p:txStyles>
    <p:titleStyle>
      <a:lvl1pPr marL="542925" indent="0" algn="l" defTabSz="685800" rtl="0" eaLnBrk="1" latinLnBrk="0" hangingPunct="1">
        <a:lnSpc>
          <a:spcPct val="90000"/>
        </a:lnSpc>
        <a:spcBef>
          <a:spcPct val="0"/>
        </a:spcBef>
        <a:buNone/>
        <a:defRPr sz="3000" b="1" i="0" kern="1200" cap="all" baseline="0">
          <a:solidFill>
            <a:schemeClr val="bg1"/>
          </a:solidFill>
          <a:latin typeface="+mj-lt"/>
          <a:ea typeface="+mj-ea"/>
          <a:cs typeface="+mj-cs"/>
        </a:defRPr>
      </a:lvl1pPr>
    </p:titleStyle>
    <p:bodyStyle>
      <a:lvl1pPr marL="171450" indent="-171450" algn="l" defTabSz="685800" rtl="0" eaLnBrk="1" latinLnBrk="0" hangingPunct="1">
        <a:lnSpc>
          <a:spcPct val="90000"/>
        </a:lnSpc>
        <a:spcBef>
          <a:spcPts val="750"/>
        </a:spcBef>
        <a:buClr>
          <a:srgbClr val="008276"/>
        </a:buClr>
        <a:buFont typeface="Arial" panose="020B0604020202020204" pitchFamily="34" charset="0"/>
        <a:buChar char="•"/>
        <a:defRPr sz="2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Clr>
          <a:srgbClr val="008276"/>
        </a:buClr>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hyperlink" Target="https://eso.ochrance.cz/Nalezene/Edit/6936" TargetMode="External"/><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hyperlink" Target="https://eso.ochrance.cz/Nalezene/Edit/7010"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so.ochrance.cz/Nalezene/Edit/6660" TargetMode="External"/><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hyperlink" Target="https://eso.ochrance.cz/Nalezene/Edit/4712" TargetMode="External"/><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hyperlink" Target="https://eso.ochrance.cz/Nalezene/Edit/1098"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www.ochrance.cz/uploads-import/ESO/54_2020_OZP_v%C3%BDzkum.docx.pdf" TargetMode="External"/><Relationship Id="rId3" Type="http://schemas.openxmlformats.org/officeDocument/2006/relationships/hyperlink" Target="https://eso.ochrance.cz/" TargetMode="External"/><Relationship Id="rId7" Type="http://schemas.openxmlformats.org/officeDocument/2006/relationships/hyperlink" Target="https://www.ochrance.cz/aktualne/ockovani_klientu_zarizeni_zdravotnich_a_socialnich_sluzeb_se_snizenou_schopnosti_rozhodovani_nebo_s_podpurnym_opatrenim/doporuceni-ockovani.pdf" TargetMode="External"/><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hyperlink" Target="https://www.facebook.com/verejny.ochrance.prav/photos/?tab=album&amp;album_id=3223578061023181" TargetMode="External"/><Relationship Id="rId5" Type="http://schemas.openxmlformats.org/officeDocument/2006/relationships/hyperlink" Target="https://zh-cn.facebook.com/verejny.ochrance.prav/posts/3198196253561362" TargetMode="External"/><Relationship Id="rId10" Type="http://schemas.openxmlformats.org/officeDocument/2006/relationships/hyperlink" Target="https://www.ochrance.cz/letaky/podpora-v-pravnim-jednani/podpora-v-pravnim-jednani.pdf" TargetMode="External"/><Relationship Id="rId4" Type="http://schemas.openxmlformats.org/officeDocument/2006/relationships/hyperlink" Target="https://www.ochrance.cz/uploads-import/CRPD/Vyzkumy/2018_61_Vyzkum-svepravnost.pdf" TargetMode="External"/><Relationship Id="rId9" Type="http://schemas.openxmlformats.org/officeDocument/2006/relationships/hyperlink" Target="https://www.ochrance.cz/media/doporuceni_detska_psychiatrie.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029154-D157-4F9F-AE4C-C3C312A5E2DB}"/>
              </a:ext>
            </a:extLst>
          </p:cNvPr>
          <p:cNvSpPr>
            <a:spLocks noGrp="1"/>
          </p:cNvSpPr>
          <p:nvPr>
            <p:ph type="ctrTitle"/>
          </p:nvPr>
        </p:nvSpPr>
        <p:spPr/>
        <p:txBody>
          <a:bodyPr/>
          <a:lstStyle/>
          <a:p>
            <a:r>
              <a:rPr lang="cs-CZ" noProof="0" dirty="0" smtClean="0">
                <a:latin typeface="+mj-lt"/>
              </a:rPr>
              <a:t>Podpora v rozhodování </a:t>
            </a:r>
            <a:br>
              <a:rPr lang="cs-CZ" noProof="0" dirty="0" smtClean="0">
                <a:latin typeface="+mj-lt"/>
              </a:rPr>
            </a:br>
            <a:r>
              <a:rPr lang="cs-CZ" noProof="0" dirty="0" smtClean="0">
                <a:latin typeface="+mj-lt"/>
              </a:rPr>
              <a:t>v kontextu </a:t>
            </a:r>
            <a:r>
              <a:rPr lang="cs-CZ" noProof="0" dirty="0" smtClean="0">
                <a:latin typeface="+mj-lt"/>
              </a:rPr>
              <a:t>péče o duševní zdraví </a:t>
            </a:r>
            <a:r>
              <a:rPr lang="cs-CZ" noProof="0" dirty="0">
                <a:latin typeface="+mj-lt"/>
              </a:rPr>
              <a:t/>
            </a:r>
            <a:br>
              <a:rPr lang="cs-CZ" noProof="0" dirty="0">
                <a:latin typeface="+mj-lt"/>
              </a:rPr>
            </a:br>
            <a:endParaRPr lang="cs-CZ" sz="2400" noProof="0" dirty="0">
              <a:latin typeface="+mj-lt"/>
            </a:endParaRPr>
          </a:p>
        </p:txBody>
      </p:sp>
      <p:sp>
        <p:nvSpPr>
          <p:cNvPr id="3" name="Podnadpis 2">
            <a:extLst>
              <a:ext uri="{FF2B5EF4-FFF2-40B4-BE49-F238E27FC236}">
                <a16:creationId xmlns:a16="http://schemas.microsoft.com/office/drawing/2014/main" id="{1E27DB6C-1ACF-4013-A9E4-BF7E72D9E518}"/>
              </a:ext>
            </a:extLst>
          </p:cNvPr>
          <p:cNvSpPr>
            <a:spLocks noGrp="1"/>
          </p:cNvSpPr>
          <p:nvPr>
            <p:ph type="subTitle" idx="1"/>
          </p:nvPr>
        </p:nvSpPr>
        <p:spPr/>
        <p:txBody>
          <a:bodyPr/>
          <a:lstStyle/>
          <a:p>
            <a:r>
              <a:rPr lang="cs-CZ" dirty="0"/>
              <a:t>VÝZVY A PŘÍLEŽITOSTI V REFORMĚ PÉČE O DUŠEVNÍ ZDRAVÍ</a:t>
            </a:r>
            <a:endParaRPr lang="cs-CZ" noProof="0" dirty="0">
              <a:latin typeface="+mj-lt"/>
            </a:endParaRPr>
          </a:p>
        </p:txBody>
      </p:sp>
      <p:sp>
        <p:nvSpPr>
          <p:cNvPr id="4" name="Zástupný symbol pro text 3">
            <a:extLst>
              <a:ext uri="{FF2B5EF4-FFF2-40B4-BE49-F238E27FC236}">
                <a16:creationId xmlns:a16="http://schemas.microsoft.com/office/drawing/2014/main" id="{6FF9B8F2-02D4-49C6-947A-DE6B32115170}"/>
              </a:ext>
            </a:extLst>
          </p:cNvPr>
          <p:cNvSpPr>
            <a:spLocks noGrp="1"/>
          </p:cNvSpPr>
          <p:nvPr>
            <p:ph type="body" sz="quarter" idx="10"/>
          </p:nvPr>
        </p:nvSpPr>
        <p:spPr>
          <a:xfrm>
            <a:off x="6159501" y="486697"/>
            <a:ext cx="2542168" cy="502777"/>
          </a:xfrm>
        </p:spPr>
        <p:txBody>
          <a:bodyPr/>
          <a:lstStyle/>
          <a:p>
            <a:r>
              <a:rPr lang="cs-CZ" noProof="0" dirty="0" smtClean="0">
                <a:latin typeface="+mj-lt"/>
              </a:rPr>
              <a:t>Mgr. Zuzana </a:t>
            </a:r>
            <a:r>
              <a:rPr lang="cs-CZ" noProof="0" dirty="0">
                <a:latin typeface="+mj-lt"/>
              </a:rPr>
              <a:t>Durajová</a:t>
            </a:r>
          </a:p>
        </p:txBody>
      </p:sp>
      <p:sp>
        <p:nvSpPr>
          <p:cNvPr id="7" name="Zástupný symbol pro text 6">
            <a:extLst>
              <a:ext uri="{FF2B5EF4-FFF2-40B4-BE49-F238E27FC236}">
                <a16:creationId xmlns:a16="http://schemas.microsoft.com/office/drawing/2014/main" id="{AFF1EB3C-17A2-477F-B6CA-C4DBEFC228D9}"/>
              </a:ext>
            </a:extLst>
          </p:cNvPr>
          <p:cNvSpPr>
            <a:spLocks noGrp="1"/>
          </p:cNvSpPr>
          <p:nvPr>
            <p:ph type="body" sz="quarter" idx="13"/>
          </p:nvPr>
        </p:nvSpPr>
        <p:spPr/>
        <p:txBody>
          <a:bodyPr wrap="square">
            <a:normAutofit/>
          </a:bodyPr>
          <a:lstStyle/>
          <a:p>
            <a:pPr algn="ctr">
              <a:lnSpc>
                <a:spcPct val="100000"/>
              </a:lnSpc>
              <a:spcBef>
                <a:spcPts val="0"/>
              </a:spcBef>
            </a:pPr>
            <a:r>
              <a:rPr lang="cs-CZ" noProof="0" dirty="0" smtClean="0">
                <a:latin typeface="+mj-lt"/>
              </a:rPr>
              <a:t>14. 9. 2022</a:t>
            </a:r>
            <a:endParaRPr lang="cs-CZ" noProof="0" dirty="0">
              <a:latin typeface="+mj-lt"/>
            </a:endParaRPr>
          </a:p>
        </p:txBody>
      </p:sp>
      <p:pic>
        <p:nvPicPr>
          <p:cNvPr id="37" name="Zástupný symbol pro obrázek 36"/>
          <p:cNvPicPr>
            <a:picLocks noGrp="1" noChangeAspect="1"/>
          </p:cNvPicPr>
          <p:nvPr>
            <p:ph type="pic" sz="quarter" idx="12"/>
          </p:nvPr>
        </p:nvPicPr>
        <p:blipFill>
          <a:blip r:embed="rId3" cstate="print">
            <a:extLst>
              <a:ext uri="{28A0092B-C50C-407E-A947-70E740481C1C}">
                <a14:useLocalDpi xmlns:a14="http://schemas.microsoft.com/office/drawing/2010/main" val="0"/>
              </a:ext>
            </a:extLst>
          </a:blip>
          <a:srcRect t="13491" b="13491"/>
          <a:stretch>
            <a:fillRect/>
          </a:stretch>
        </p:blipFill>
        <p:spPr/>
      </p:pic>
      <p:pic>
        <p:nvPicPr>
          <p:cNvPr id="36" name="Zástupný symbol pro obrázek 35"/>
          <p:cNvPicPr>
            <a:picLocks noGrp="1" noChangeAspect="1"/>
          </p:cNvPicPr>
          <p:nvPr>
            <p:ph type="pic" sz="quarter" idx="11"/>
          </p:nvPr>
        </p:nvPicPr>
        <p:blipFill>
          <a:blip r:embed="rId4" cstate="print">
            <a:extLst>
              <a:ext uri="{28A0092B-C50C-407E-A947-70E740481C1C}">
                <a14:useLocalDpi xmlns:a14="http://schemas.microsoft.com/office/drawing/2010/main" val="0"/>
              </a:ext>
            </a:extLst>
          </a:blip>
          <a:srcRect t="13094" b="13094"/>
          <a:stretch>
            <a:fillRect/>
          </a:stretch>
        </p:blipFill>
        <p:spPr/>
      </p:pic>
    </p:spTree>
    <p:extLst>
      <p:ext uri="{BB962C8B-B14F-4D97-AF65-F5344CB8AC3E}">
        <p14:creationId xmlns:p14="http://schemas.microsoft.com/office/powerpoint/2010/main" val="3407779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élník 5"/>
          <p:cNvSpPr/>
          <p:nvPr/>
        </p:nvSpPr>
        <p:spPr>
          <a:xfrm>
            <a:off x="0" y="-101600"/>
            <a:ext cx="9271000" cy="6945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5" name="Zástupný symbol pro obsah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7400" y="-748"/>
            <a:ext cx="7086600" cy="6844462"/>
          </a:xfrm>
        </p:spPr>
      </p:pic>
    </p:spTree>
    <p:extLst>
      <p:ext uri="{BB962C8B-B14F-4D97-AF65-F5344CB8AC3E}">
        <p14:creationId xmlns:p14="http://schemas.microsoft.com/office/powerpoint/2010/main" val="2400215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Článek 12 CRPd</a:t>
            </a:r>
            <a:endParaRPr lang="cs-CZ" dirty="0"/>
          </a:p>
        </p:txBody>
      </p:sp>
      <p:sp>
        <p:nvSpPr>
          <p:cNvPr id="3" name="Zástupný symbol pro obsah 2"/>
          <p:cNvSpPr>
            <a:spLocks noGrp="1"/>
          </p:cNvSpPr>
          <p:nvPr>
            <p:ph idx="1"/>
          </p:nvPr>
        </p:nvSpPr>
        <p:spPr>
          <a:xfrm>
            <a:off x="628650" y="1564376"/>
            <a:ext cx="7945391" cy="4811024"/>
          </a:xfrm>
        </p:spPr>
        <p:txBody>
          <a:bodyPr>
            <a:noAutofit/>
          </a:bodyPr>
          <a:lstStyle/>
          <a:p>
            <a:pPr marL="457200" indent="-457200" algn="just">
              <a:lnSpc>
                <a:spcPct val="100000"/>
              </a:lnSpc>
              <a:buFont typeface="+mj-lt"/>
              <a:buAutoNum type="arabicPeriod"/>
            </a:pPr>
            <a:r>
              <a:rPr lang="cs-CZ" sz="1400" dirty="0" smtClean="0">
                <a:ea typeface="Open Sans" panose="020B0606030504020204" pitchFamily="34" charset="0"/>
                <a:cs typeface="Open Sans" panose="020B0606030504020204" pitchFamily="34" charset="0"/>
              </a:rPr>
              <a:t>Státy, které jsou smluvní stranou této úmluvy, znovu potvrzují, že osoby se zdravotním postižením mají kdekoli </a:t>
            </a:r>
            <a:r>
              <a:rPr lang="cs-CZ" sz="1400" b="1" dirty="0" smtClean="0">
                <a:ea typeface="Open Sans" panose="020B0606030504020204" pitchFamily="34" charset="0"/>
                <a:cs typeface="Open Sans" panose="020B0606030504020204" pitchFamily="34" charset="0"/>
              </a:rPr>
              <a:t>právo na uznání jejich osoby jako subjektu práva.</a:t>
            </a:r>
            <a:r>
              <a:rPr lang="cs-CZ" sz="1400" dirty="0" smtClean="0">
                <a:ea typeface="Open Sans" panose="020B0606030504020204" pitchFamily="34" charset="0"/>
                <a:cs typeface="Open Sans" panose="020B0606030504020204" pitchFamily="34" charset="0"/>
              </a:rPr>
              <a:t> </a:t>
            </a:r>
          </a:p>
          <a:p>
            <a:pPr marL="457200" indent="-457200" algn="just">
              <a:lnSpc>
                <a:spcPct val="100000"/>
              </a:lnSpc>
              <a:buFont typeface="+mj-lt"/>
              <a:buAutoNum type="arabicPeriod"/>
            </a:pPr>
            <a:r>
              <a:rPr lang="cs-CZ" sz="1400" dirty="0" smtClean="0">
                <a:ea typeface="Open Sans" panose="020B0606030504020204" pitchFamily="34" charset="0"/>
                <a:cs typeface="Open Sans" panose="020B0606030504020204" pitchFamily="34" charset="0"/>
              </a:rPr>
              <a:t>Státy, které jsou smluvní stranou této úmluvy, uznávají, že osoby se zdravotním postižením mají, </a:t>
            </a:r>
            <a:r>
              <a:rPr lang="cs-CZ" sz="1400" b="1" dirty="0" smtClean="0">
                <a:ea typeface="Open Sans" panose="020B0606030504020204" pitchFamily="34" charset="0"/>
                <a:cs typeface="Open Sans" panose="020B0606030504020204" pitchFamily="34" charset="0"/>
              </a:rPr>
              <a:t>na rovnoprávném základě s ostatními, právní způsobilost ve všech oblastech života</a:t>
            </a:r>
            <a:r>
              <a:rPr lang="cs-CZ" sz="1400" dirty="0" smtClean="0">
                <a:ea typeface="Open Sans" panose="020B0606030504020204" pitchFamily="34" charset="0"/>
                <a:cs typeface="Open Sans" panose="020B0606030504020204" pitchFamily="34" charset="0"/>
              </a:rPr>
              <a:t>. </a:t>
            </a:r>
          </a:p>
          <a:p>
            <a:pPr marL="457200" indent="-457200" algn="just">
              <a:lnSpc>
                <a:spcPct val="100000"/>
              </a:lnSpc>
              <a:buFont typeface="+mj-lt"/>
              <a:buAutoNum type="arabicPeriod"/>
            </a:pPr>
            <a:r>
              <a:rPr lang="cs-CZ" sz="1400" dirty="0" smtClean="0">
                <a:ea typeface="Open Sans" panose="020B0606030504020204" pitchFamily="34" charset="0"/>
                <a:cs typeface="Open Sans" panose="020B0606030504020204" pitchFamily="34" charset="0"/>
              </a:rPr>
              <a:t>Státy, které jsou smluvní stranou této úmluvy, přijmou odpovídající opatření, aby umožnily osobám se zdravotním postižením </a:t>
            </a:r>
            <a:r>
              <a:rPr lang="cs-CZ" sz="1400" b="1" dirty="0" smtClean="0">
                <a:ea typeface="Open Sans" panose="020B0606030504020204" pitchFamily="34" charset="0"/>
                <a:cs typeface="Open Sans" panose="020B0606030504020204" pitchFamily="34" charset="0"/>
              </a:rPr>
              <a:t>přístup k asistenci</a:t>
            </a:r>
            <a:r>
              <a:rPr lang="cs-CZ" sz="1400" dirty="0" smtClean="0">
                <a:ea typeface="Open Sans" panose="020B0606030504020204" pitchFamily="34" charset="0"/>
                <a:cs typeface="Open Sans" panose="020B0606030504020204" pitchFamily="34" charset="0"/>
              </a:rPr>
              <a:t>, kterou mohou pro uplatnění této právní způsobilosti potřebovat. </a:t>
            </a:r>
          </a:p>
          <a:p>
            <a:pPr marL="457200" indent="-457200" algn="just">
              <a:lnSpc>
                <a:spcPct val="100000"/>
              </a:lnSpc>
              <a:buFont typeface="+mj-lt"/>
              <a:buAutoNum type="arabicPeriod"/>
            </a:pPr>
            <a:r>
              <a:rPr lang="cs-CZ" sz="1400" dirty="0" smtClean="0"/>
              <a:t>Státy, které jsou smluvní stranou této úmluvy, zajistí, aby všechna opatření, která se týkají uplatnění právní způsobilosti, poskytovala, v souladu s mezinárodním právem v oblasti lidských práv, odpovídající a </a:t>
            </a:r>
            <a:r>
              <a:rPr lang="cs-CZ" sz="1400" b="1" dirty="0" smtClean="0"/>
              <a:t>účinné záruky zamezující zneužití</a:t>
            </a:r>
            <a:r>
              <a:rPr lang="cs-CZ" sz="1400" dirty="0" smtClean="0"/>
              <a:t>. Tyto záruky musí zajistit, aby opatření týkající se uplatnění právní způsobilosti respektovala práva, vůli a preference dané osoby, zabraňovala konfliktu zájmů a nevytvářela prostor pro nežádoucí ovlivňování, byla přiměřená a odpovídala situaci 10 dané osoby, byla uplatňována po nejkratší možnou dobu a podléhala pravidelnému přezkumu odpovědným, nezávislým a nestranným orgánem nebo soudem. Tyto záruky musí být rovněž přiměřené stupni, jakým uvedená opatření ovlivňují práva a zájmy dané osoby. </a:t>
            </a:r>
          </a:p>
          <a:p>
            <a:pPr marL="457200" indent="-457200" algn="just">
              <a:lnSpc>
                <a:spcPct val="100000"/>
              </a:lnSpc>
              <a:buFont typeface="+mj-lt"/>
              <a:buAutoNum type="arabicPeriod"/>
            </a:pPr>
            <a:r>
              <a:rPr lang="cs-CZ" sz="1400" dirty="0" smtClean="0"/>
              <a:t>S výhradou ustanovení tohoto článku, státy, které jsou smluvní stranou této úmluvy, přijmou veškerá odpovídající a účinná opatření, aby osobám se zdravotním postižením zajistily rovné právo vlastnit nebo dědit majetek, spravovat své finanční záležitosti a mít rovný přístup k bankovním půjčkám, hypotékám a dalším formám finančních úvěrů, a zajistí, aby osoby se zdravotním postižením nebyly svévolně zbavovány svého majetku. </a:t>
            </a:r>
            <a:endParaRPr lang="cs-CZ" sz="1400" dirty="0"/>
          </a:p>
        </p:txBody>
      </p:sp>
      <p:sp>
        <p:nvSpPr>
          <p:cNvPr id="5" name="Zástupný symbol pro text 3"/>
          <p:cNvSpPr>
            <a:spLocks noGrp="1"/>
          </p:cNvSpPr>
          <p:nvPr>
            <p:ph type="body" sz="quarter" idx="15"/>
          </p:nvPr>
        </p:nvSpPr>
        <p:spPr/>
        <p:txBody>
          <a:bodyPr/>
          <a:lstStyle/>
          <a:p>
            <a:r>
              <a:rPr lang="cs-CZ" noProof="0" dirty="0">
                <a:latin typeface="+mj-lt"/>
              </a:rPr>
              <a:t>Kancelář veřejného ochránce práv © </a:t>
            </a:r>
            <a:r>
              <a:rPr lang="cs-CZ" noProof="0" dirty="0" smtClean="0">
                <a:latin typeface="+mj-lt"/>
              </a:rPr>
              <a:t>2022</a:t>
            </a:r>
            <a:endParaRPr lang="cs-CZ" noProof="0" dirty="0">
              <a:latin typeface="+mj-lt"/>
            </a:endParaRPr>
          </a:p>
          <a:p>
            <a:endParaRPr lang="cs-CZ" noProof="0" dirty="0">
              <a:latin typeface="+mj-lt"/>
            </a:endParaRPr>
          </a:p>
        </p:txBody>
      </p:sp>
    </p:spTree>
    <p:extLst>
      <p:ext uri="{BB962C8B-B14F-4D97-AF65-F5344CB8AC3E}">
        <p14:creationId xmlns:p14="http://schemas.microsoft.com/office/powerpoint/2010/main" val="426009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r>
              <a:rPr lang="cs-CZ" dirty="0" smtClean="0"/>
              <a:t>Podpora dle českého práva</a:t>
            </a:r>
            <a:endParaRPr lang="cs-CZ" dirty="0"/>
          </a:p>
        </p:txBody>
      </p:sp>
      <p:pic>
        <p:nvPicPr>
          <p:cNvPr id="10" name="Zástupný symbol pro obsah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0632" y="2207664"/>
            <a:ext cx="8903668" cy="3418436"/>
          </a:xfrm>
        </p:spPr>
      </p:pic>
      <p:sp>
        <p:nvSpPr>
          <p:cNvPr id="3" name="Zástupný symbol pro číslo snímku 2"/>
          <p:cNvSpPr>
            <a:spLocks noGrp="1"/>
          </p:cNvSpPr>
          <p:nvPr>
            <p:ph type="sldNum" sz="quarter" idx="12"/>
          </p:nvPr>
        </p:nvSpPr>
        <p:spPr/>
        <p:txBody>
          <a:bodyPr/>
          <a:lstStyle/>
          <a:p>
            <a:fld id="{D83BD07D-5885-48DF-B570-0C7EF7FA7CBC}" type="slidenum">
              <a:rPr lang="cs-CZ" smtClean="0"/>
              <a:pPr/>
              <a:t>4</a:t>
            </a:fld>
            <a:endParaRPr lang="cs-CZ" dirty="0"/>
          </a:p>
        </p:txBody>
      </p:sp>
      <p:sp>
        <p:nvSpPr>
          <p:cNvPr id="6" name="Zástupný symbol pro text 3"/>
          <p:cNvSpPr>
            <a:spLocks noGrp="1"/>
          </p:cNvSpPr>
          <p:nvPr>
            <p:ph type="body" sz="quarter" idx="15"/>
          </p:nvPr>
        </p:nvSpPr>
        <p:spPr>
          <a:xfrm>
            <a:off x="628650" y="6478589"/>
            <a:ext cx="5716191" cy="365125"/>
          </a:xfrm>
        </p:spPr>
        <p:txBody>
          <a:bodyPr/>
          <a:lstStyle/>
          <a:p>
            <a:r>
              <a:rPr lang="cs-CZ" noProof="0" dirty="0">
                <a:latin typeface="+mj-lt"/>
              </a:rPr>
              <a:t>Kancelář veřejného ochránce práv © </a:t>
            </a:r>
            <a:r>
              <a:rPr lang="cs-CZ" noProof="0" dirty="0" smtClean="0">
                <a:latin typeface="+mj-lt"/>
              </a:rPr>
              <a:t>2022</a:t>
            </a:r>
            <a:endParaRPr lang="cs-CZ" noProof="0" dirty="0">
              <a:latin typeface="+mj-lt"/>
            </a:endParaRPr>
          </a:p>
          <a:p>
            <a:endParaRPr lang="cs-CZ" noProof="0" dirty="0">
              <a:latin typeface="+mj-lt"/>
            </a:endParaRPr>
          </a:p>
        </p:txBody>
      </p:sp>
    </p:spTree>
    <p:extLst>
      <p:ext uri="{BB962C8B-B14F-4D97-AF65-F5344CB8AC3E}">
        <p14:creationId xmlns:p14="http://schemas.microsoft.com/office/powerpoint/2010/main" val="20313280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1"/>
            <a:ext cx="6477000" cy="1385155"/>
          </a:xfrm>
        </p:spPr>
        <p:txBody>
          <a:bodyPr/>
          <a:lstStyle/>
          <a:p>
            <a:r>
              <a:rPr lang="cs-CZ" dirty="0" smtClean="0"/>
              <a:t>povinnosti opatrovníka v souvislosti s hospitalizací opatrovance</a:t>
            </a:r>
            <a:endParaRPr lang="cs-CZ" dirty="0"/>
          </a:p>
        </p:txBody>
      </p:sp>
      <p:sp>
        <p:nvSpPr>
          <p:cNvPr id="3" name="Zástupný symbol pro obsah 2"/>
          <p:cNvSpPr>
            <a:spLocks noGrp="1"/>
          </p:cNvSpPr>
          <p:nvPr>
            <p:ph idx="1"/>
          </p:nvPr>
        </p:nvSpPr>
        <p:spPr>
          <a:xfrm>
            <a:off x="628650" y="1678676"/>
            <a:ext cx="7945391" cy="4671324"/>
          </a:xfrm>
        </p:spPr>
        <p:txBody>
          <a:bodyPr>
            <a:normAutofit fontScale="70000" lnSpcReduction="20000"/>
          </a:bodyPr>
          <a:lstStyle/>
          <a:p>
            <a:r>
              <a:rPr lang="cs-CZ" sz="2600" b="1" dirty="0" smtClean="0"/>
              <a:t>Pravidelný </a:t>
            </a:r>
            <a:r>
              <a:rPr lang="cs-CZ" sz="2600" b="1" dirty="0"/>
              <a:t>osobní </a:t>
            </a:r>
            <a:r>
              <a:rPr lang="cs-CZ" sz="2600" b="1" dirty="0" smtClean="0"/>
              <a:t>kontakt (opatrovníka a opatrovance) </a:t>
            </a:r>
            <a:r>
              <a:rPr lang="cs-CZ" sz="2600" b="1" dirty="0"/>
              <a:t>je ještě důležitější za situace, kdy je opatrovanec umístěn bez svého souhlasu v zařízení zdravotní péče, ve kterém může docházet k omezení jeho základních práv (právo na osobní svobodu, na soukromí, na tělesnou a duševní integritu). </a:t>
            </a:r>
            <a:r>
              <a:rPr lang="cs-CZ" sz="2600" dirty="0"/>
              <a:t>Opatrovník by se měl zajímat o to, jak opatrovanec žije, jestli jsou péče a podmínky v nemocnici vyhovující, měl by se aktivně doptávat, jestli mu něco nechybí, a případně mu pomáhat s vyřízením potřebných záležitostí či stížností. </a:t>
            </a:r>
            <a:endParaRPr lang="cs-CZ" sz="2600" dirty="0" smtClean="0"/>
          </a:p>
          <a:p>
            <a:r>
              <a:rPr lang="cs-CZ" sz="2600" dirty="0" smtClean="0"/>
              <a:t>Jednu </a:t>
            </a:r>
            <a:r>
              <a:rPr lang="cs-CZ" sz="2600" dirty="0"/>
              <a:t>osobní návštěvu v délce maximálně několika hodin ročně a občasnou poštovní korespondenci rozhodně nelze považovat za kontakt s opatrovancem v potřebném rozsahu, jak to předpokládá zákon (§ 466 odst. 1 občanského zákoníku</a:t>
            </a:r>
            <a:r>
              <a:rPr lang="cs-CZ" sz="2600" dirty="0" smtClean="0"/>
              <a:t>).</a:t>
            </a:r>
          </a:p>
          <a:p>
            <a:pPr marL="342900" indent="-342900" algn="r">
              <a:buFont typeface="Arial" panose="020B0604020202020204" pitchFamily="34" charset="0"/>
              <a:buChar char="•"/>
            </a:pPr>
            <a:r>
              <a:rPr lang="cs-CZ" sz="2600" b="1" dirty="0" smtClean="0">
                <a:hlinkClick r:id="rId3"/>
              </a:rPr>
              <a:t> Zpráva VOP, č.j. 3308/2017/VOP</a:t>
            </a:r>
            <a:endParaRPr lang="cs-CZ" sz="2600" b="1" dirty="0" smtClean="0"/>
          </a:p>
          <a:p>
            <a:pPr marL="342900" indent="-342900" algn="r">
              <a:buFont typeface="Arial" panose="020B0604020202020204" pitchFamily="34" charset="0"/>
              <a:buChar char="•"/>
            </a:pPr>
            <a:endParaRPr lang="cs-CZ" sz="2600" b="1" dirty="0"/>
          </a:p>
          <a:p>
            <a:r>
              <a:rPr lang="cs-CZ" sz="2600" dirty="0" smtClean="0"/>
              <a:t>Opatrovník </a:t>
            </a:r>
            <a:r>
              <a:rPr lang="cs-CZ" sz="2600" dirty="0"/>
              <a:t>ve vztazích s poskytovatelem zdravotních služeb vystupuje jako zástupce opatrovance, případně jako osoba, která může poskytovateli tlumočit jeho přání. Opatrovník sám nemusí být odborníkem na medicínu (podobně jako není odborníkem pacient, kterého zastupuje), podstatné informace mu konečně má povinnost poskytnout poskytovatel</a:t>
            </a:r>
            <a:r>
              <a:rPr lang="cs-CZ" sz="2600" b="1" dirty="0"/>
              <a:t>. K ochraně práv opatrovance je ale nezbytné, aby opatrovník věděl, jakou léčbu opatrovanec podstupuje a jakým režimovým opatřením je podroben a zejména také, jaká jsou jeho přání a jeho pohled na stanovenou léčbu</a:t>
            </a:r>
            <a:r>
              <a:rPr lang="cs-CZ" sz="2600" b="1" dirty="0" smtClean="0"/>
              <a:t>.</a:t>
            </a:r>
          </a:p>
          <a:p>
            <a:pPr marL="342900" indent="-342900" algn="r">
              <a:buFont typeface="Arial" panose="020B0604020202020204" pitchFamily="34" charset="0"/>
              <a:buChar char="•"/>
            </a:pPr>
            <a:r>
              <a:rPr lang="cs-CZ" sz="2600" b="1" dirty="0" smtClean="0">
                <a:hlinkClick r:id="rId4"/>
              </a:rPr>
              <a:t>Závěrečné stanovisko, č.j. 3308/2017/VOP</a:t>
            </a:r>
            <a:endParaRPr lang="cs-CZ" sz="2600" b="1" dirty="0" smtClean="0"/>
          </a:p>
          <a:p>
            <a:pPr marL="342900" indent="-342900" algn="r">
              <a:buFont typeface="Arial" panose="020B0604020202020204" pitchFamily="34" charset="0"/>
              <a:buChar char="•"/>
            </a:pPr>
            <a:endParaRPr lang="cs-CZ" dirty="0"/>
          </a:p>
        </p:txBody>
      </p:sp>
      <p:sp>
        <p:nvSpPr>
          <p:cNvPr id="6" name="Zástupný symbol pro text 3"/>
          <p:cNvSpPr>
            <a:spLocks noGrp="1"/>
          </p:cNvSpPr>
          <p:nvPr>
            <p:ph type="body" sz="quarter" idx="15"/>
          </p:nvPr>
        </p:nvSpPr>
        <p:spPr>
          <a:xfrm>
            <a:off x="628650" y="6478589"/>
            <a:ext cx="5716191" cy="365125"/>
          </a:xfrm>
        </p:spPr>
        <p:txBody>
          <a:bodyPr/>
          <a:lstStyle/>
          <a:p>
            <a:r>
              <a:rPr lang="cs-CZ" noProof="0" dirty="0">
                <a:latin typeface="+mj-lt"/>
              </a:rPr>
              <a:t>Kancelář veřejného ochránce práv © </a:t>
            </a:r>
            <a:r>
              <a:rPr lang="cs-CZ" noProof="0" dirty="0" smtClean="0">
                <a:latin typeface="+mj-lt"/>
              </a:rPr>
              <a:t>2022</a:t>
            </a:r>
            <a:endParaRPr lang="cs-CZ" noProof="0" dirty="0">
              <a:latin typeface="+mj-lt"/>
            </a:endParaRPr>
          </a:p>
          <a:p>
            <a:endParaRPr lang="cs-CZ" noProof="0" dirty="0">
              <a:latin typeface="+mj-lt"/>
            </a:endParaRPr>
          </a:p>
        </p:txBody>
      </p:sp>
    </p:spTree>
    <p:extLst>
      <p:ext uri="{BB962C8B-B14F-4D97-AF65-F5344CB8AC3E}">
        <p14:creationId xmlns:p14="http://schemas.microsoft.com/office/powerpoint/2010/main" val="5624025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1"/>
            <a:ext cx="6477000" cy="1385155"/>
          </a:xfrm>
        </p:spPr>
        <p:txBody>
          <a:bodyPr/>
          <a:lstStyle/>
          <a:p>
            <a:r>
              <a:rPr lang="cs-CZ" dirty="0" smtClean="0"/>
              <a:t>povinnosti opatrovníka v souvislosti s hospitalizací opatrovance</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smtClean="0"/>
              <a:t>Opatrovník </a:t>
            </a:r>
            <a:r>
              <a:rPr lang="cs-CZ" dirty="0"/>
              <a:t>má v rámci své zákonné povinnosti dbát o zdravotní stav opatrovance, kromě formální role při udělování informovaného souhlasu se zákrokem či léčbou (v případě, že je člověk omezen ve svéprávnosti v této oblasti), má také roli podpůrnou, zejména má </a:t>
            </a:r>
            <a:r>
              <a:rPr lang="cs-CZ" b="1" dirty="0"/>
              <a:t>pomoci opatrovanci najít vhodného lékaře či zdravotnické zařízení, pokud je to potřeba</a:t>
            </a:r>
            <a:r>
              <a:rPr lang="cs-CZ" dirty="0"/>
              <a:t>. I když plnému výkonu práv v oblasti zdraví budou vždy bránit praktické bariéry, zejména pokud jde o dostupnost jiné lékařské péče, opatrovník by se měl snažit v co největší možné míře naplnit přání opatrovance a poskytnout mu potřebnou podporu při výběru poskytovatele zdravotních služeb. </a:t>
            </a:r>
            <a:endParaRPr lang="cs-CZ" dirty="0" smtClean="0"/>
          </a:p>
          <a:p>
            <a:pPr marL="342900" indent="-342900" algn="r">
              <a:buFont typeface="Arial" panose="020B0604020202020204" pitchFamily="34" charset="0"/>
              <a:buChar char="•"/>
            </a:pPr>
            <a:r>
              <a:rPr lang="cs-CZ" b="1" dirty="0" smtClean="0">
                <a:hlinkClick r:id="rId3"/>
              </a:rPr>
              <a:t>Zpráva o šetření VOP, spis. zn. 373/2017</a:t>
            </a:r>
            <a:endParaRPr lang="cs-CZ" b="1" dirty="0" smtClean="0"/>
          </a:p>
          <a:p>
            <a:r>
              <a:rPr lang="cs-CZ" dirty="0" smtClean="0"/>
              <a:t>I </a:t>
            </a:r>
            <a:r>
              <a:rPr lang="cs-CZ" dirty="0"/>
              <a:t>když může být zajištění kontinuity léčby u opatrovance vhodné, musí opatrovník respektovat výběr opatrovance. Opatrovník se mu může samozřejmě snažit vysvětlit, třeba i opakovaně, jaké bude mít výhody zachování stejného ošetřujícího lékaře. Nakonec je to však na lékaři samotném, zejména pokud se to týká psychiatra, aby svého pacienta/pacientku přesvědčil o potřebnosti další léčby. </a:t>
            </a:r>
            <a:r>
              <a:rPr lang="cs-CZ" b="1" dirty="0"/>
              <a:t>Opatrovance nelze žádnými tvrdými prostředky nutit, aby navštěvoval lékaře, který mu nevyhovuje, ledaže jsou naplněny zákonné podmínky pro jeho nedobrovolnou léčbu</a:t>
            </a:r>
            <a:r>
              <a:rPr lang="cs-CZ" dirty="0" smtClean="0"/>
              <a:t>.</a:t>
            </a:r>
          </a:p>
          <a:p>
            <a:pPr marL="342900" indent="-342900" algn="r">
              <a:buFont typeface="Arial" panose="020B0604020202020204" pitchFamily="34" charset="0"/>
              <a:buChar char="•"/>
            </a:pPr>
            <a:r>
              <a:rPr lang="cs-CZ" b="1" dirty="0" smtClean="0">
                <a:hlinkClick r:id="rId3"/>
              </a:rPr>
              <a:t>Závěrečné stanovisko VOP, spis. zn. 373/2017</a:t>
            </a:r>
            <a:endParaRPr lang="cs-CZ" b="1" dirty="0" smtClean="0"/>
          </a:p>
        </p:txBody>
      </p:sp>
      <p:sp>
        <p:nvSpPr>
          <p:cNvPr id="5" name="Zástupný symbol pro text 3"/>
          <p:cNvSpPr>
            <a:spLocks noGrp="1"/>
          </p:cNvSpPr>
          <p:nvPr>
            <p:ph type="body" sz="quarter" idx="15"/>
          </p:nvPr>
        </p:nvSpPr>
        <p:spPr/>
        <p:txBody>
          <a:bodyPr/>
          <a:lstStyle/>
          <a:p>
            <a:r>
              <a:rPr lang="cs-CZ" noProof="0" dirty="0">
                <a:latin typeface="+mj-lt"/>
              </a:rPr>
              <a:t>Kancelář veřejného ochránce práv © </a:t>
            </a:r>
            <a:r>
              <a:rPr lang="cs-CZ" noProof="0" dirty="0" smtClean="0">
                <a:latin typeface="+mj-lt"/>
              </a:rPr>
              <a:t>2022</a:t>
            </a:r>
            <a:endParaRPr lang="cs-CZ" noProof="0" dirty="0">
              <a:latin typeface="+mj-lt"/>
            </a:endParaRPr>
          </a:p>
          <a:p>
            <a:endParaRPr lang="cs-CZ" noProof="0" dirty="0">
              <a:latin typeface="+mj-lt"/>
            </a:endParaRPr>
          </a:p>
        </p:txBody>
      </p:sp>
    </p:spTree>
    <p:extLst>
      <p:ext uri="{BB962C8B-B14F-4D97-AF65-F5344CB8AC3E}">
        <p14:creationId xmlns:p14="http://schemas.microsoft.com/office/powerpoint/2010/main" val="35313730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1"/>
            <a:ext cx="6477000" cy="1385155"/>
          </a:xfrm>
        </p:spPr>
        <p:txBody>
          <a:bodyPr/>
          <a:lstStyle/>
          <a:p>
            <a:r>
              <a:rPr lang="cs-CZ" dirty="0" smtClean="0"/>
              <a:t>povinnosti opatrovníka v souvislosti s hospitalizací opatrovance</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Při zajišťování sociální služby pro opatrovaného by s ním opatrovník měl komunikovat, zjišťovat, o jakou službu by měl zájem, a na základě těchto informací a na základě vlastního mapování jeho potřeb aktivně vyhledávat konkrétní typ sociální služby. </a:t>
            </a:r>
            <a:endParaRPr lang="cs-CZ" dirty="0" smtClean="0"/>
          </a:p>
          <a:p>
            <a:pPr marL="342900" indent="-342900" algn="r">
              <a:buFont typeface="Arial" panose="020B0604020202020204" pitchFamily="34" charset="0"/>
              <a:buChar char="•"/>
            </a:pPr>
            <a:r>
              <a:rPr lang="cs-CZ" b="1" dirty="0" smtClean="0">
                <a:hlinkClick r:id="rId3"/>
              </a:rPr>
              <a:t>Zpráva o šetření VOP, spis. zn. 576/2015/VOP</a:t>
            </a:r>
            <a:endParaRPr lang="cs-CZ" b="1" dirty="0" smtClean="0"/>
          </a:p>
          <a:p>
            <a:pPr marL="342900" indent="-342900" algn="r">
              <a:buFont typeface="Arial" panose="020B0604020202020204" pitchFamily="34" charset="0"/>
              <a:buChar char="•"/>
            </a:pPr>
            <a:endParaRPr lang="cs-CZ" b="1" dirty="0"/>
          </a:p>
          <a:p>
            <a:r>
              <a:rPr lang="cs-CZ" dirty="0" smtClean="0"/>
              <a:t>Při </a:t>
            </a:r>
            <a:r>
              <a:rPr lang="cs-CZ" dirty="0"/>
              <a:t>rozhodování o důležitých záležitostech opatrovance je opatrovník povinen </a:t>
            </a:r>
            <a:r>
              <a:rPr lang="cs-CZ" b="1" dirty="0"/>
              <a:t>konzultovat životní situaci opatrovaného s odborníky</a:t>
            </a:r>
            <a:r>
              <a:rPr lang="cs-CZ" dirty="0"/>
              <a:t>, kteří s opatrovaným pracují. </a:t>
            </a:r>
            <a:endParaRPr lang="cs-CZ" dirty="0" smtClean="0"/>
          </a:p>
          <a:p>
            <a:r>
              <a:rPr lang="cs-CZ" dirty="0" smtClean="0"/>
              <a:t>Opatrovaný </a:t>
            </a:r>
            <a:r>
              <a:rPr lang="cs-CZ" dirty="0"/>
              <a:t>jako osoba se zdravotním postižením má </a:t>
            </a:r>
            <a:r>
              <a:rPr lang="cs-CZ" b="1" dirty="0"/>
              <a:t>právo na život v přirozeném sociálním prostředí. Opatrovník se musí snažit toto právo opatrovaného naplňovat a k tomuto účelu využívat všech dostupných služeb</a:t>
            </a:r>
            <a:r>
              <a:rPr lang="cs-CZ" b="1" dirty="0" smtClean="0"/>
              <a:t>.</a:t>
            </a:r>
          </a:p>
          <a:p>
            <a:pPr marL="342900" indent="-342900" algn="r">
              <a:buFont typeface="Arial" panose="020B0604020202020204" pitchFamily="34" charset="0"/>
              <a:buChar char="•"/>
            </a:pPr>
            <a:r>
              <a:rPr lang="cs-CZ" b="1" dirty="0" smtClean="0">
                <a:hlinkClick r:id="rId4"/>
              </a:rPr>
              <a:t>Zpráva o šetření VOP, spis. zn</a:t>
            </a:r>
            <a:r>
              <a:rPr lang="cs-CZ" b="1" dirty="0">
                <a:hlinkClick r:id="rId4"/>
              </a:rPr>
              <a:t>. 7402/2013/VOP</a:t>
            </a:r>
            <a:endParaRPr lang="cs-CZ" b="1" dirty="0"/>
          </a:p>
        </p:txBody>
      </p:sp>
      <p:sp>
        <p:nvSpPr>
          <p:cNvPr id="5" name="Zástupný symbol pro text 3"/>
          <p:cNvSpPr>
            <a:spLocks noGrp="1"/>
          </p:cNvSpPr>
          <p:nvPr>
            <p:ph type="body" sz="quarter" idx="15"/>
          </p:nvPr>
        </p:nvSpPr>
        <p:spPr/>
        <p:txBody>
          <a:bodyPr/>
          <a:lstStyle/>
          <a:p>
            <a:r>
              <a:rPr lang="cs-CZ" noProof="0" dirty="0">
                <a:latin typeface="+mj-lt"/>
              </a:rPr>
              <a:t>Kancelář veřejného ochránce práv © </a:t>
            </a:r>
            <a:r>
              <a:rPr lang="cs-CZ" noProof="0" dirty="0" smtClean="0">
                <a:latin typeface="+mj-lt"/>
              </a:rPr>
              <a:t>2022</a:t>
            </a:r>
            <a:endParaRPr lang="cs-CZ" noProof="0" dirty="0">
              <a:latin typeface="+mj-lt"/>
            </a:endParaRPr>
          </a:p>
          <a:p>
            <a:endParaRPr lang="cs-CZ" noProof="0" dirty="0">
              <a:latin typeface="+mj-lt"/>
            </a:endParaRPr>
          </a:p>
        </p:txBody>
      </p:sp>
    </p:spTree>
    <p:extLst>
      <p:ext uri="{BB962C8B-B14F-4D97-AF65-F5344CB8AC3E}">
        <p14:creationId xmlns:p14="http://schemas.microsoft.com/office/powerpoint/2010/main" val="6724620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Výstupy VOP</a:t>
            </a:r>
            <a:endParaRPr lang="cs-CZ" noProof="0" dirty="0">
              <a:latin typeface="+mj-lt"/>
            </a:endParaRPr>
          </a:p>
        </p:txBody>
      </p:sp>
      <p:sp>
        <p:nvSpPr>
          <p:cNvPr id="5" name="Zástupný symbol pro obsah 4"/>
          <p:cNvSpPr>
            <a:spLocks noGrp="1"/>
          </p:cNvSpPr>
          <p:nvPr>
            <p:ph idx="1"/>
          </p:nvPr>
        </p:nvSpPr>
        <p:spPr>
          <a:xfrm>
            <a:off x="388308" y="1678676"/>
            <a:ext cx="8185734" cy="4439706"/>
          </a:xfrm>
        </p:spPr>
        <p:txBody>
          <a:bodyPr>
            <a:normAutofit fontScale="92500" lnSpcReduction="10000"/>
          </a:bodyPr>
          <a:lstStyle/>
          <a:p>
            <a:pPr marL="342900" indent="-342900">
              <a:buFont typeface="Arial" panose="020B0604020202020204" pitchFamily="34" charset="0"/>
              <a:buChar char="•"/>
            </a:pPr>
            <a:r>
              <a:rPr lang="cs-CZ" noProof="0" dirty="0">
                <a:latin typeface="+mj-lt"/>
              </a:rPr>
              <a:t>Zprávy a stanoviska z šetření výkonu veřejného opatrovnictví na </a:t>
            </a:r>
            <a:r>
              <a:rPr lang="cs-CZ" noProof="0" dirty="0">
                <a:latin typeface="+mj-lt"/>
                <a:hlinkClick r:id="rId3"/>
              </a:rPr>
              <a:t>https://eso.ochrance.cz/</a:t>
            </a:r>
            <a:r>
              <a:rPr lang="cs-CZ" noProof="0" dirty="0">
                <a:latin typeface="+mj-lt"/>
              </a:rPr>
              <a:t> </a:t>
            </a:r>
          </a:p>
          <a:p>
            <a:pPr marL="342900" indent="-342900">
              <a:buFont typeface="Arial" panose="020B0604020202020204" pitchFamily="34" charset="0"/>
              <a:buChar char="•"/>
            </a:pPr>
            <a:r>
              <a:rPr lang="cs-CZ" noProof="0" dirty="0" smtClean="0">
                <a:latin typeface="+mj-lt"/>
              </a:rPr>
              <a:t>Výzkum </a:t>
            </a:r>
            <a:r>
              <a:rPr lang="cs-CZ" u="sng" noProof="0" dirty="0">
                <a:latin typeface="+mj-lt"/>
                <a:hlinkClick r:id="rId4"/>
              </a:rPr>
              <a:t>Křižovatky autonomie. Praxe soudů při rozhodování o podpůrných opatřeních</a:t>
            </a:r>
            <a:endParaRPr lang="cs-CZ" u="sng" noProof="0" dirty="0">
              <a:latin typeface="+mj-lt"/>
            </a:endParaRPr>
          </a:p>
          <a:p>
            <a:pPr marL="342900" indent="-342900">
              <a:buFont typeface="Arial" panose="020B0604020202020204" pitchFamily="34" charset="0"/>
              <a:buChar char="•"/>
            </a:pPr>
            <a:r>
              <a:rPr lang="cs-CZ" noProof="0" dirty="0">
                <a:latin typeface="+mj-lt"/>
              </a:rPr>
              <a:t>Série  </a:t>
            </a:r>
            <a:r>
              <a:rPr lang="cs-CZ" noProof="0" dirty="0">
                <a:latin typeface="+mj-lt"/>
                <a:hlinkClick r:id="rId5"/>
              </a:rPr>
              <a:t>Omezení svéprávnosti – mýty a fakta </a:t>
            </a:r>
            <a:r>
              <a:rPr lang="cs-CZ" noProof="0" dirty="0">
                <a:latin typeface="+mj-lt"/>
              </a:rPr>
              <a:t>a </a:t>
            </a:r>
            <a:r>
              <a:rPr lang="cs-CZ" u="sng" noProof="0" dirty="0">
                <a:latin typeface="+mj-lt"/>
                <a:hlinkClick r:id="rId6"/>
              </a:rPr>
              <a:t>Opatrovnictví – mýty a fakta</a:t>
            </a:r>
            <a:endParaRPr lang="cs-CZ" noProof="0" dirty="0">
              <a:latin typeface="+mj-lt"/>
            </a:endParaRPr>
          </a:p>
          <a:p>
            <a:pPr marL="342900" indent="-342900">
              <a:buFont typeface="Arial" panose="020B0604020202020204" pitchFamily="34" charset="0"/>
              <a:buChar char="•"/>
            </a:pPr>
            <a:r>
              <a:rPr lang="cs-CZ" noProof="0" dirty="0">
                <a:latin typeface="+mj-lt"/>
              </a:rPr>
              <a:t>Doporučení </a:t>
            </a:r>
            <a:r>
              <a:rPr lang="cs-CZ" u="sng" noProof="0" dirty="0">
                <a:solidFill>
                  <a:srgbClr val="008576"/>
                </a:solidFill>
                <a:latin typeface="+mj-lt"/>
                <a:ea typeface="Times New Roman" panose="02020603050405020304" pitchFamily="18" charset="0"/>
                <a:cs typeface="Times New Roman" panose="02020603050405020304" pitchFamily="18" charset="0"/>
                <a:hlinkClick r:id="rId7"/>
              </a:rPr>
              <a:t>Očkování klientů s podpůrným opatřením a klientů se sníženou schopností rozhodování</a:t>
            </a:r>
            <a:endParaRPr lang="cs-CZ" u="sng" noProof="0" dirty="0">
              <a:solidFill>
                <a:srgbClr val="008576"/>
              </a:solidFill>
              <a:latin typeface="+mj-lt"/>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cs-CZ" noProof="0" dirty="0">
                <a:latin typeface="+mj-lt"/>
              </a:rPr>
              <a:t>Výzkum </a:t>
            </a:r>
            <a:r>
              <a:rPr lang="cs-CZ" noProof="0" dirty="0" smtClean="0">
                <a:latin typeface="+mj-lt"/>
                <a:hlinkClick r:id="rId8"/>
              </a:rPr>
              <a:t>Křižovatky </a:t>
            </a:r>
            <a:r>
              <a:rPr lang="cs-CZ" noProof="0" dirty="0">
                <a:latin typeface="+mj-lt"/>
                <a:hlinkClick r:id="rId8"/>
              </a:rPr>
              <a:t>ochrany. Zkušenosti obcí při ochraně zranitelných </a:t>
            </a:r>
            <a:r>
              <a:rPr lang="cs-CZ" noProof="0" dirty="0" smtClean="0">
                <a:latin typeface="+mj-lt"/>
                <a:hlinkClick r:id="rId8"/>
              </a:rPr>
              <a:t>dospělých</a:t>
            </a:r>
            <a:endParaRPr lang="cs-CZ" noProof="0" dirty="0" smtClean="0">
              <a:latin typeface="+mj-lt"/>
            </a:endParaRPr>
          </a:p>
          <a:p>
            <a:pPr marL="342900" indent="-342900">
              <a:buFont typeface="Arial" panose="020B0604020202020204" pitchFamily="34" charset="0"/>
              <a:buChar char="•"/>
            </a:pPr>
            <a:r>
              <a:rPr lang="cs-CZ" dirty="0" smtClean="0">
                <a:latin typeface="+mj-lt"/>
              </a:rPr>
              <a:t>Doporučení </a:t>
            </a:r>
            <a:r>
              <a:rPr lang="cs-CZ" dirty="0">
                <a:hlinkClick r:id="rId9"/>
              </a:rPr>
              <a:t>Účast dítěte na rozhodování o </a:t>
            </a:r>
            <a:r>
              <a:rPr lang="cs-CZ" dirty="0" smtClean="0">
                <a:hlinkClick r:id="rId9"/>
              </a:rPr>
              <a:t>záležitostech souvisejících </a:t>
            </a:r>
            <a:r>
              <a:rPr lang="cs-CZ" dirty="0">
                <a:hlinkClick r:id="rId9"/>
              </a:rPr>
              <a:t>s jeho hospitalizací na psychiatrii </a:t>
            </a:r>
            <a:endParaRPr lang="cs-CZ" noProof="0" dirty="0" smtClean="0">
              <a:latin typeface="+mj-lt"/>
            </a:endParaRPr>
          </a:p>
          <a:p>
            <a:pPr marL="342900" indent="-342900">
              <a:buFont typeface="Arial" panose="020B0604020202020204" pitchFamily="34" charset="0"/>
              <a:buChar char="•"/>
            </a:pPr>
            <a:r>
              <a:rPr lang="cs-CZ" dirty="0" smtClean="0">
                <a:latin typeface="+mj-lt"/>
              </a:rPr>
              <a:t>Leták </a:t>
            </a:r>
            <a:r>
              <a:rPr lang="cs-CZ" dirty="0" smtClean="0">
                <a:latin typeface="+mj-lt"/>
                <a:hlinkClick r:id="rId10"/>
              </a:rPr>
              <a:t>Podpora v právním jednání </a:t>
            </a:r>
            <a:endParaRPr lang="cs-CZ" noProof="0" dirty="0">
              <a:latin typeface="+mj-lt"/>
            </a:endParaRPr>
          </a:p>
          <a:p>
            <a:endParaRPr lang="cs-CZ" noProof="0" dirty="0">
              <a:latin typeface="+mj-lt"/>
            </a:endParaRPr>
          </a:p>
        </p:txBody>
      </p:sp>
      <p:sp>
        <p:nvSpPr>
          <p:cNvPr id="3" name="Zástupný symbol pro číslo snímku 2"/>
          <p:cNvSpPr>
            <a:spLocks noGrp="1"/>
          </p:cNvSpPr>
          <p:nvPr>
            <p:ph type="sldNum" sz="quarter" idx="12"/>
          </p:nvPr>
        </p:nvSpPr>
        <p:spPr/>
        <p:txBody>
          <a:bodyPr/>
          <a:lstStyle/>
          <a:p>
            <a:fld id="{D83BD07D-5885-48DF-B570-0C7EF7FA7CBC}" type="slidenum">
              <a:rPr lang="cs-CZ" smtClean="0"/>
              <a:pPr/>
              <a:t>8</a:t>
            </a:fld>
            <a:endParaRPr lang="cs-CZ" dirty="0"/>
          </a:p>
        </p:txBody>
      </p:sp>
      <p:sp>
        <p:nvSpPr>
          <p:cNvPr id="4" name="Zástupný symbol pro text 3"/>
          <p:cNvSpPr>
            <a:spLocks noGrp="1"/>
          </p:cNvSpPr>
          <p:nvPr>
            <p:ph type="body" sz="quarter" idx="15"/>
          </p:nvPr>
        </p:nvSpPr>
        <p:spPr/>
        <p:txBody>
          <a:bodyPr/>
          <a:lstStyle/>
          <a:p>
            <a:r>
              <a:rPr lang="cs-CZ" noProof="0" dirty="0">
                <a:latin typeface="+mj-lt"/>
              </a:rPr>
              <a:t>Kancelář veřejného ochránce práv © </a:t>
            </a:r>
            <a:r>
              <a:rPr lang="cs-CZ" noProof="0" dirty="0" smtClean="0">
                <a:latin typeface="+mj-lt"/>
              </a:rPr>
              <a:t>2022</a:t>
            </a:r>
            <a:endParaRPr lang="cs-CZ" noProof="0" dirty="0">
              <a:latin typeface="+mj-lt"/>
            </a:endParaRPr>
          </a:p>
          <a:p>
            <a:endParaRPr lang="cs-CZ" noProof="0" dirty="0">
              <a:latin typeface="+mj-lt"/>
            </a:endParaRPr>
          </a:p>
        </p:txBody>
      </p:sp>
    </p:spTree>
    <p:extLst>
      <p:ext uri="{BB962C8B-B14F-4D97-AF65-F5344CB8AC3E}">
        <p14:creationId xmlns:p14="http://schemas.microsoft.com/office/powerpoint/2010/main" val="32808261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mbudsman">
  <a:themeElements>
    <a:clrScheme name="Ombudsman_obecny">
      <a:dk1>
        <a:sysClr val="windowText" lastClr="000000"/>
      </a:dk1>
      <a:lt1>
        <a:sysClr val="window" lastClr="FFFFFF"/>
      </a:lt1>
      <a:dk2>
        <a:srgbClr val="FFFFFF"/>
      </a:dk2>
      <a:lt2>
        <a:srgbClr val="E7E6E6"/>
      </a:lt2>
      <a:accent1>
        <a:srgbClr val="008276"/>
      </a:accent1>
      <a:accent2>
        <a:srgbClr val="00C8B5"/>
      </a:accent2>
      <a:accent3>
        <a:srgbClr val="9CBCB7"/>
      </a:accent3>
      <a:accent4>
        <a:srgbClr val="E2EFD9"/>
      </a:accent4>
      <a:accent5>
        <a:srgbClr val="D8D8D8"/>
      </a:accent5>
      <a:accent6>
        <a:srgbClr val="7F7F7F"/>
      </a:accent6>
      <a:hlink>
        <a:srgbClr val="008276"/>
      </a:hlink>
      <a:folHlink>
        <a:srgbClr val="008276"/>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_zlutozelena.potx" id="{F533925B-ABF7-44AD-A245-FC6E069D0F31}" vid="{48D5F437-E6E9-4913-8792-85B647239370}"/>
    </a:ext>
  </a:extLst>
</a:theme>
</file>

<file path=ppt/theme/theme2.xml><?xml version="1.0" encoding="utf-8"?>
<a:theme xmlns:a="http://schemas.openxmlformats.org/drawingml/2006/main" name="Ombudsman žlutozelená">
  <a:themeElements>
    <a:clrScheme name="Ombudsman_zelenožlutá">
      <a:dk1>
        <a:sysClr val="windowText" lastClr="000000"/>
      </a:dk1>
      <a:lt1>
        <a:sysClr val="window" lastClr="FFFFFF"/>
      </a:lt1>
      <a:dk2>
        <a:srgbClr val="FFFFFF"/>
      </a:dk2>
      <a:lt2>
        <a:srgbClr val="E7E6E6"/>
      </a:lt2>
      <a:accent1>
        <a:srgbClr val="AFC32D"/>
      </a:accent1>
      <a:accent2>
        <a:srgbClr val="C9DA60"/>
      </a:accent2>
      <a:accent3>
        <a:srgbClr val="DBE795"/>
      </a:accent3>
      <a:accent4>
        <a:srgbClr val="E6EEB4"/>
      </a:accent4>
      <a:accent5>
        <a:srgbClr val="D8D8D8"/>
      </a:accent5>
      <a:accent6>
        <a:srgbClr val="7F7F7F"/>
      </a:accent6>
      <a:hlink>
        <a:srgbClr val="008276"/>
      </a:hlink>
      <a:folHlink>
        <a:srgbClr val="008276"/>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_zlutozelena.potx" id="{F533925B-ABF7-44AD-A245-FC6E069D0F31}" vid="{A674DA40-FDB3-414B-B4F7-6A6AB19E10A9}"/>
    </a:ext>
  </a:ext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073813267840264E8E4E261DB8A269DC" ma:contentTypeVersion="16" ma:contentTypeDescription="Vytvoří nový dokument" ma:contentTypeScope="" ma:versionID="67b3fd75f8c856a51d16c0a0edd0577b">
  <xsd:schema xmlns:xsd="http://www.w3.org/2001/XMLSchema" xmlns:xs="http://www.w3.org/2001/XMLSchema" xmlns:p="http://schemas.microsoft.com/office/2006/metadata/properties" xmlns:ns2="f5930c48-f114-4ec7-a970-90e201e3a477" xmlns:ns3="6a05a6d6-e75c-4c85-b4cd-22ab912a5bd2" targetNamespace="http://schemas.microsoft.com/office/2006/metadata/properties" ma:root="true" ma:fieldsID="e5a388cf50e4f7d34ca00ce8f54e259c" ns2:_="" ns3:_="">
    <xsd:import namespace="f5930c48-f114-4ec7-a970-90e201e3a477"/>
    <xsd:import namespace="6a05a6d6-e75c-4c85-b4cd-22ab912a5bd2"/>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930c48-f114-4ec7-a970-90e201e3a47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Značky obrázků" ma:readOnly="false" ma:fieldId="{5cf76f15-5ced-4ddc-b409-7134ff3c332f}" ma:taxonomyMulti="true" ma:sspId="63d20a35-149b-4608-81b4-e7fcde63788c"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a05a6d6-e75c-4c85-b4cd-22ab912a5bd2" elementFormDefault="qualified">
    <xsd:import namespace="http://schemas.microsoft.com/office/2006/documentManagement/types"/>
    <xsd:import namespace="http://schemas.microsoft.com/office/infopath/2007/PartnerControls"/>
    <xsd:element name="SharedWithUsers" ma:index="18"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dílené s podrobnostmi" ma:internalName="SharedWithDetails" ma:readOnly="true">
      <xsd:simpleType>
        <xsd:restriction base="dms:Note">
          <xsd:maxLength value="255"/>
        </xsd:restriction>
      </xsd:simpleType>
    </xsd:element>
    <xsd:element name="TaxCatchAll" ma:index="22" nillable="true" ma:displayName="Taxonomy Catch All Column" ma:hidden="true" ma:list="{7c5f8afa-a3ff-4da4-9546-ca10fc08b1f0}" ma:internalName="TaxCatchAll" ma:showField="CatchAllData" ma:web="6a05a6d6-e75c-4c85-b4cd-22ab912a5bd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5930c48-f114-4ec7-a970-90e201e3a477">
      <Terms xmlns="http://schemas.microsoft.com/office/infopath/2007/PartnerControls"/>
    </lcf76f155ced4ddcb4097134ff3c332f>
    <TaxCatchAll xmlns="6a05a6d6-e75c-4c85-b4cd-22ab912a5bd2" xsi:nil="true"/>
  </documentManagement>
</p:properties>
</file>

<file path=customXml/itemProps1.xml><?xml version="1.0" encoding="utf-8"?>
<ds:datastoreItem xmlns:ds="http://schemas.openxmlformats.org/officeDocument/2006/customXml" ds:itemID="{9E750A62-5C8E-434B-A011-88AE2DEF4245}">
  <ds:schemaRefs>
    <ds:schemaRef ds:uri="http://schemas.microsoft.com/sharepoint/v3/contenttype/forms"/>
  </ds:schemaRefs>
</ds:datastoreItem>
</file>

<file path=customXml/itemProps2.xml><?xml version="1.0" encoding="utf-8"?>
<ds:datastoreItem xmlns:ds="http://schemas.openxmlformats.org/officeDocument/2006/customXml" ds:itemID="{7BD36A47-0257-4CC8-BB9F-7BD8E4399EBD}"/>
</file>

<file path=customXml/itemProps3.xml><?xml version="1.0" encoding="utf-8"?>
<ds:datastoreItem xmlns:ds="http://schemas.openxmlformats.org/officeDocument/2006/customXml" ds:itemID="{79CCE779-BBB7-4231-A466-5264D2D4B534}">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7aea5b64-986d-4ed0-9f25-146f1d978e98"/>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Prezentace_CRPD</Template>
  <TotalTime>4442</TotalTime>
  <Words>1011</Words>
  <Application>Microsoft Office PowerPoint</Application>
  <PresentationFormat>Předvádění na obrazovce (4:3)</PresentationFormat>
  <Paragraphs>51</Paragraphs>
  <Slides>8</Slides>
  <Notes>5</Notes>
  <HiddenSlides>0</HiddenSlides>
  <MMClips>0</MMClips>
  <ScaleCrop>false</ScaleCrop>
  <HeadingPairs>
    <vt:vector size="6" baseType="variant">
      <vt:variant>
        <vt:lpstr>Použitá písma</vt:lpstr>
      </vt:variant>
      <vt:variant>
        <vt:i4>4</vt:i4>
      </vt:variant>
      <vt:variant>
        <vt:lpstr>Motiv</vt:lpstr>
      </vt:variant>
      <vt:variant>
        <vt:i4>2</vt:i4>
      </vt:variant>
      <vt:variant>
        <vt:lpstr>Nadpisy snímků</vt:lpstr>
      </vt:variant>
      <vt:variant>
        <vt:i4>8</vt:i4>
      </vt:variant>
    </vt:vector>
  </HeadingPairs>
  <TitlesOfParts>
    <vt:vector size="14" baseType="lpstr">
      <vt:lpstr>Arial</vt:lpstr>
      <vt:lpstr>Calibri</vt:lpstr>
      <vt:lpstr>Open Sans</vt:lpstr>
      <vt:lpstr>Times New Roman</vt:lpstr>
      <vt:lpstr>Ombudsman</vt:lpstr>
      <vt:lpstr>Ombudsman žlutozelená</vt:lpstr>
      <vt:lpstr>Podpora v rozhodování  v kontextu péče o duševní zdraví  </vt:lpstr>
      <vt:lpstr>Prezentace aplikace PowerPoint</vt:lpstr>
      <vt:lpstr>Článek 12 CRPd</vt:lpstr>
      <vt:lpstr>Podpora dle českého práva</vt:lpstr>
      <vt:lpstr>povinnosti opatrovníka v souvislosti s hospitalizací opatrovance</vt:lpstr>
      <vt:lpstr>povinnosti opatrovníka v souvislosti s hospitalizací opatrovance</vt:lpstr>
      <vt:lpstr>povinnosti opatrovníka v souvislosti s hospitalizací opatrovance</vt:lpstr>
      <vt:lpstr>Výstupy VOP</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Rozhodování soudů ve věci omezení svéprávnosti  Předběžné výsledky výzkumu</dc:title>
  <dc:creator>Durajová Zuzana  Mgr.</dc:creator>
  <cp:keywords>MF</cp:keywords>
  <cp:lastModifiedBy>Durajová Zuzana, Mgr.</cp:lastModifiedBy>
  <cp:revision>73</cp:revision>
  <cp:lastPrinted>2022-09-14T06:09:20Z</cp:lastPrinted>
  <dcterms:created xsi:type="dcterms:W3CDTF">2018-08-15T07:11:01Z</dcterms:created>
  <dcterms:modified xsi:type="dcterms:W3CDTF">2022-09-14T06:11:50Z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0x010100073813267840264E8E4E261DB8A269DC</vt:lpwstr>
  </property>
</Properties>
</file>